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Slab"/>
      <p:regular r:id="rId19"/>
      <p:bold r:id="rId20"/>
    </p:embeddedFont>
    <p:embeddedFont>
      <p:font typeface="Robo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3" name="Andrea Pinchi"/>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RobotoSlab-bold.fntdata"/><Relationship Id="rId11" Type="http://schemas.openxmlformats.org/officeDocument/2006/relationships/slide" Target="slides/slide6.xml"/><Relationship Id="rId22" Type="http://schemas.openxmlformats.org/officeDocument/2006/relationships/font" Target="fonts/Roboto-bold.fntdata"/><Relationship Id="rId10" Type="http://schemas.openxmlformats.org/officeDocument/2006/relationships/slide" Target="slides/slide5.xml"/><Relationship Id="rId21" Type="http://schemas.openxmlformats.org/officeDocument/2006/relationships/font" Target="fonts/Roboto-regular.fntdata"/><Relationship Id="rId13" Type="http://schemas.openxmlformats.org/officeDocument/2006/relationships/slide" Target="slides/slide8.xml"/><Relationship Id="rId24" Type="http://schemas.openxmlformats.org/officeDocument/2006/relationships/font" Target="fonts/Roboto-boldItalic.fntdata"/><Relationship Id="rId12" Type="http://schemas.openxmlformats.org/officeDocument/2006/relationships/slide" Target="slides/slide7.xml"/><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Slab-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dt="2016-10-06T03:43:16.683">
    <p:pos x="6000" y="0"/>
    <p:text>non lo facciamo bianco?</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2" dt="2016-10-06T03:43:49.666">
    <p:pos x="6000" y="0"/>
    <p:text>anche qui questo uso dell'icona non mi convince molto</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3" dt="2016-10-06T03:44:43.221">
    <p:pos x="6000" y="0"/>
    <p:text>anche qui fascetta piccola</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 name="Shape 51"/>
        <p:cNvGrpSpPr/>
        <p:nvPr/>
      </p:nvGrpSpPr>
      <p:grpSpPr>
        <a:xfrm>
          <a:off x="0" y="0"/>
          <a:ext cx="0" cy="0"/>
          <a:chOff x="0" y="0"/>
          <a:chExt cx="0" cy="0"/>
        </a:xfrm>
      </p:grpSpPr>
      <p:sp>
        <p:nvSpPr>
          <p:cNvPr id="52" name="Shape 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 name="Shape 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rgbClr val="674EA7"/>
        </a:solidFill>
      </p:bgPr>
    </p:bg>
    <p:spTree>
      <p:nvGrpSpPr>
        <p:cNvPr id="9" name="Shape 9"/>
        <p:cNvGrpSpPr/>
        <p:nvPr/>
      </p:nvGrpSpPr>
      <p:grpSpPr>
        <a:xfrm>
          <a:off x="0" y="0"/>
          <a:ext cx="0" cy="0"/>
          <a:chOff x="0" y="0"/>
          <a:chExt cx="0" cy="0"/>
        </a:xfrm>
      </p:grpSpPr>
      <p:sp>
        <p:nvSpPr>
          <p:cNvPr id="10" name="Shape 10"/>
          <p:cNvSpPr txBox="1"/>
          <p:nvPr>
            <p:ph type="ctrTitle"/>
          </p:nvPr>
        </p:nvSpPr>
        <p:spPr>
          <a:xfrm>
            <a:off x="390525" y="2690075"/>
            <a:ext cx="7397400" cy="933600"/>
          </a:xfrm>
          <a:prstGeom prst="rect">
            <a:avLst/>
          </a:prstGeom>
        </p:spPr>
        <p:txBody>
          <a:bodyPr anchorCtr="0" anchor="b" bIns="91425" lIns="91425" rIns="91425" tIns="91425"/>
          <a:lstStyle>
            <a:lvl1pPr lvl="0" rtl="0">
              <a:spcBef>
                <a:spcPts val="0"/>
              </a:spcBef>
              <a:buSzPct val="100000"/>
              <a:buFont typeface="Roboto Slab"/>
              <a:defRPr sz="3600">
                <a:latin typeface="Roboto Slab"/>
                <a:ea typeface="Roboto Slab"/>
                <a:cs typeface="Roboto Slab"/>
                <a:sym typeface="Roboto Slab"/>
              </a:defRPr>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p:txBody>
      </p:sp>
      <p:sp>
        <p:nvSpPr>
          <p:cNvPr id="11" name="Shape 11"/>
          <p:cNvSpPr txBox="1"/>
          <p:nvPr>
            <p:ph idx="1" type="subTitle"/>
          </p:nvPr>
        </p:nvSpPr>
        <p:spPr>
          <a:xfrm>
            <a:off x="390525" y="3623675"/>
            <a:ext cx="4105200" cy="432900"/>
          </a:xfrm>
          <a:prstGeom prst="rect">
            <a:avLst/>
          </a:prstGeom>
        </p:spPr>
        <p:txBody>
          <a:bodyPr anchorCtr="0" anchor="t" bIns="91425" lIns="91425" rIns="91425" tIns="91425"/>
          <a:lstStyle>
            <a:lvl1pPr lvl="0" rtl="0">
              <a:lnSpc>
                <a:spcPct val="100000"/>
              </a:lnSpc>
              <a:spcBef>
                <a:spcPts val="0"/>
              </a:spcBef>
              <a:spcAft>
                <a:spcPts val="0"/>
              </a:spcAft>
              <a:buClr>
                <a:schemeClr val="lt1"/>
              </a:buClr>
              <a:buNone/>
              <a:defRPr>
                <a:solidFill>
                  <a:schemeClr val="lt1"/>
                </a:solidFill>
              </a:defRPr>
            </a:lvl1pPr>
            <a:lvl2pPr lvl="1" rtl="0">
              <a:lnSpc>
                <a:spcPct val="100000"/>
              </a:lnSpc>
              <a:spcBef>
                <a:spcPts val="0"/>
              </a:spcBef>
              <a:spcAft>
                <a:spcPts val="0"/>
              </a:spcAft>
              <a:buClr>
                <a:schemeClr val="lt1"/>
              </a:buClr>
              <a:buSzPct val="100000"/>
              <a:buNone/>
              <a:defRPr sz="1800">
                <a:solidFill>
                  <a:schemeClr val="lt1"/>
                </a:solidFill>
              </a:defRPr>
            </a:lvl2pPr>
            <a:lvl3pPr lvl="2" rtl="0">
              <a:lnSpc>
                <a:spcPct val="100000"/>
              </a:lnSpc>
              <a:spcBef>
                <a:spcPts val="0"/>
              </a:spcBef>
              <a:spcAft>
                <a:spcPts val="0"/>
              </a:spcAft>
              <a:buClr>
                <a:schemeClr val="lt1"/>
              </a:buClr>
              <a:buSzPct val="100000"/>
              <a:buNone/>
              <a:defRPr sz="1800">
                <a:solidFill>
                  <a:schemeClr val="lt1"/>
                </a:solidFill>
              </a:defRPr>
            </a:lvl3pPr>
            <a:lvl4pPr lvl="3" rtl="0">
              <a:lnSpc>
                <a:spcPct val="100000"/>
              </a:lnSpc>
              <a:spcBef>
                <a:spcPts val="0"/>
              </a:spcBef>
              <a:spcAft>
                <a:spcPts val="0"/>
              </a:spcAft>
              <a:buClr>
                <a:schemeClr val="lt1"/>
              </a:buClr>
              <a:buSzPct val="100000"/>
              <a:buNone/>
              <a:defRPr sz="1800">
                <a:solidFill>
                  <a:schemeClr val="lt1"/>
                </a:solidFill>
              </a:defRPr>
            </a:lvl4pPr>
            <a:lvl5pPr lvl="4" rtl="0">
              <a:lnSpc>
                <a:spcPct val="100000"/>
              </a:lnSpc>
              <a:spcBef>
                <a:spcPts val="0"/>
              </a:spcBef>
              <a:spcAft>
                <a:spcPts val="0"/>
              </a:spcAft>
              <a:buClr>
                <a:schemeClr val="lt1"/>
              </a:buClr>
              <a:buSzPct val="100000"/>
              <a:buNone/>
              <a:defRPr sz="1800">
                <a:solidFill>
                  <a:schemeClr val="lt1"/>
                </a:solidFill>
              </a:defRPr>
            </a:lvl5pPr>
            <a:lvl6pPr lvl="5" rtl="0">
              <a:lnSpc>
                <a:spcPct val="100000"/>
              </a:lnSpc>
              <a:spcBef>
                <a:spcPts val="0"/>
              </a:spcBef>
              <a:spcAft>
                <a:spcPts val="0"/>
              </a:spcAft>
              <a:buClr>
                <a:schemeClr val="lt1"/>
              </a:buClr>
              <a:buSzPct val="100000"/>
              <a:buNone/>
              <a:defRPr sz="1800">
                <a:solidFill>
                  <a:schemeClr val="lt1"/>
                </a:solidFill>
              </a:defRPr>
            </a:lvl6pPr>
            <a:lvl7pPr lvl="6" rtl="0">
              <a:lnSpc>
                <a:spcPct val="100000"/>
              </a:lnSpc>
              <a:spcBef>
                <a:spcPts val="0"/>
              </a:spcBef>
              <a:spcAft>
                <a:spcPts val="0"/>
              </a:spcAft>
              <a:buClr>
                <a:schemeClr val="lt1"/>
              </a:buClr>
              <a:buSzPct val="100000"/>
              <a:buNone/>
              <a:defRPr sz="1800">
                <a:solidFill>
                  <a:schemeClr val="lt1"/>
                </a:solidFill>
              </a:defRPr>
            </a:lvl7pPr>
            <a:lvl8pPr lvl="7" rtl="0">
              <a:lnSpc>
                <a:spcPct val="100000"/>
              </a:lnSpc>
              <a:spcBef>
                <a:spcPts val="0"/>
              </a:spcBef>
              <a:spcAft>
                <a:spcPts val="0"/>
              </a:spcAft>
              <a:buClr>
                <a:schemeClr val="lt1"/>
              </a:buClr>
              <a:buSzPct val="100000"/>
              <a:buNone/>
              <a:defRPr sz="1800">
                <a:solidFill>
                  <a:schemeClr val="lt1"/>
                </a:solidFill>
              </a:defRPr>
            </a:lvl8pPr>
            <a:lvl9pPr lvl="8" rtl="0">
              <a:lnSpc>
                <a:spcPct val="100000"/>
              </a:lnSpc>
              <a:spcBef>
                <a:spcPts val="0"/>
              </a:spcBef>
              <a:spcAft>
                <a:spcPts val="0"/>
              </a:spcAft>
              <a:buClr>
                <a:schemeClr val="lt1"/>
              </a:buClr>
              <a:buSzPct val="100000"/>
              <a:buNone/>
              <a:defRPr sz="1800">
                <a:solidFill>
                  <a:schemeClr val="lt1"/>
                </a:solidFill>
              </a:defRPr>
            </a:lvl9pPr>
          </a:lstStyle>
          <a:p/>
        </p:txBody>
      </p:sp>
      <p:sp>
        <p:nvSpPr>
          <p:cNvPr id="12" name="Shape 12"/>
          <p:cNvSpPr txBox="1"/>
          <p:nvPr>
            <p:ph idx="12" type="sldNum"/>
          </p:nvPr>
        </p:nvSpPr>
        <p:spPr>
          <a:xfrm>
            <a:off x="8523541" y="4695623"/>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accent4"/>
        </a:solidFill>
      </p:bgPr>
    </p:bg>
    <p:spTree>
      <p:nvGrpSpPr>
        <p:cNvPr id="45" name="Shape 45"/>
        <p:cNvGrpSpPr/>
        <p:nvPr/>
      </p:nvGrpSpPr>
      <p:grpSpPr>
        <a:xfrm>
          <a:off x="0" y="0"/>
          <a:ext cx="0" cy="0"/>
          <a:chOff x="0" y="0"/>
          <a:chExt cx="0" cy="0"/>
        </a:xfrm>
      </p:grpSpPr>
      <p:sp>
        <p:nvSpPr>
          <p:cNvPr id="46" name="Shape 46"/>
          <p:cNvSpPr txBox="1"/>
          <p:nvPr>
            <p:ph type="title"/>
          </p:nvPr>
        </p:nvSpPr>
        <p:spPr>
          <a:xfrm>
            <a:off x="475500" y="1258525"/>
            <a:ext cx="8222100" cy="1963500"/>
          </a:xfrm>
          <a:prstGeom prst="rect">
            <a:avLst/>
          </a:prstGeom>
        </p:spPr>
        <p:txBody>
          <a:bodyPr anchorCtr="0" anchor="b" bIns="91425" lIns="91425" rIns="91425" tIns="91425"/>
          <a:lstStyle>
            <a:lvl1pPr lvl="0" rtl="0" algn="ctr">
              <a:spcBef>
                <a:spcPts val="0"/>
              </a:spcBef>
              <a:buClr>
                <a:schemeClr val="dk2"/>
              </a:buClr>
              <a:buSzPct val="100000"/>
              <a:defRPr sz="12000">
                <a:solidFill>
                  <a:schemeClr val="dk2"/>
                </a:solidFill>
              </a:defRPr>
            </a:lvl1pPr>
            <a:lvl2pPr lvl="1" rtl="0" algn="ctr">
              <a:spcBef>
                <a:spcPts val="0"/>
              </a:spcBef>
              <a:buClr>
                <a:schemeClr val="dk2"/>
              </a:buClr>
              <a:buSzPct val="100000"/>
              <a:defRPr sz="12000">
                <a:solidFill>
                  <a:schemeClr val="dk2"/>
                </a:solidFill>
              </a:defRPr>
            </a:lvl2pPr>
            <a:lvl3pPr lvl="2" rtl="0" algn="ctr">
              <a:spcBef>
                <a:spcPts val="0"/>
              </a:spcBef>
              <a:buClr>
                <a:schemeClr val="dk2"/>
              </a:buClr>
              <a:buSzPct val="100000"/>
              <a:defRPr sz="12000">
                <a:solidFill>
                  <a:schemeClr val="dk2"/>
                </a:solidFill>
              </a:defRPr>
            </a:lvl3pPr>
            <a:lvl4pPr lvl="3" rtl="0" algn="ctr">
              <a:spcBef>
                <a:spcPts val="0"/>
              </a:spcBef>
              <a:buClr>
                <a:schemeClr val="dk2"/>
              </a:buClr>
              <a:buSzPct val="100000"/>
              <a:defRPr sz="12000">
                <a:solidFill>
                  <a:schemeClr val="dk2"/>
                </a:solidFill>
              </a:defRPr>
            </a:lvl4pPr>
            <a:lvl5pPr lvl="4" rtl="0" algn="ctr">
              <a:spcBef>
                <a:spcPts val="0"/>
              </a:spcBef>
              <a:buClr>
                <a:schemeClr val="dk2"/>
              </a:buClr>
              <a:buSzPct val="100000"/>
              <a:defRPr sz="12000">
                <a:solidFill>
                  <a:schemeClr val="dk2"/>
                </a:solidFill>
              </a:defRPr>
            </a:lvl5pPr>
            <a:lvl6pPr lvl="5" rtl="0" algn="ctr">
              <a:spcBef>
                <a:spcPts val="0"/>
              </a:spcBef>
              <a:buClr>
                <a:schemeClr val="dk2"/>
              </a:buClr>
              <a:buSzPct val="100000"/>
              <a:defRPr sz="12000">
                <a:solidFill>
                  <a:schemeClr val="dk2"/>
                </a:solidFill>
              </a:defRPr>
            </a:lvl6pPr>
            <a:lvl7pPr lvl="6" rtl="0" algn="ctr">
              <a:spcBef>
                <a:spcPts val="0"/>
              </a:spcBef>
              <a:buClr>
                <a:schemeClr val="dk2"/>
              </a:buClr>
              <a:buSzPct val="100000"/>
              <a:defRPr sz="12000">
                <a:solidFill>
                  <a:schemeClr val="dk2"/>
                </a:solidFill>
              </a:defRPr>
            </a:lvl7pPr>
            <a:lvl8pPr lvl="7" rtl="0" algn="ctr">
              <a:spcBef>
                <a:spcPts val="0"/>
              </a:spcBef>
              <a:buClr>
                <a:schemeClr val="dk2"/>
              </a:buClr>
              <a:buSzPct val="100000"/>
              <a:defRPr sz="12000">
                <a:solidFill>
                  <a:schemeClr val="dk2"/>
                </a:solidFill>
              </a:defRPr>
            </a:lvl8pPr>
            <a:lvl9pPr lvl="8" rtl="0" algn="ctr">
              <a:spcBef>
                <a:spcPts val="0"/>
              </a:spcBef>
              <a:buClr>
                <a:schemeClr val="dk2"/>
              </a:buClr>
              <a:buSzPct val="100000"/>
              <a:defRPr sz="12000">
                <a:solidFill>
                  <a:schemeClr val="dk2"/>
                </a:solidFill>
              </a:defRPr>
            </a:lvl9pPr>
          </a:lstStyle>
          <a:p/>
        </p:txBody>
      </p:sp>
      <p:sp>
        <p:nvSpPr>
          <p:cNvPr id="47" name="Shape 47"/>
          <p:cNvSpPr txBox="1"/>
          <p:nvPr>
            <p:ph idx="1" type="body"/>
          </p:nvPr>
        </p:nvSpPr>
        <p:spPr>
          <a:xfrm>
            <a:off x="475500" y="3304625"/>
            <a:ext cx="8222100" cy="13008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48" name="Shape 48"/>
          <p:cNvSpPr txBox="1"/>
          <p:nvPr>
            <p:ph idx="12" type="sldNum"/>
          </p:nvPr>
        </p:nvSpPr>
        <p:spPr>
          <a:xfrm>
            <a:off x="8523541" y="4695623"/>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accent4"/>
        </a:solidFill>
      </p:bgPr>
    </p:bg>
    <p:spTree>
      <p:nvGrpSpPr>
        <p:cNvPr id="49" name="Shape 49"/>
        <p:cNvGrpSpPr/>
        <p:nvPr/>
      </p:nvGrpSpPr>
      <p:grpSpPr>
        <a:xfrm>
          <a:off x="0" y="0"/>
          <a:ext cx="0" cy="0"/>
          <a:chOff x="0" y="0"/>
          <a:chExt cx="0" cy="0"/>
        </a:xfrm>
      </p:grpSpPr>
      <p:sp>
        <p:nvSpPr>
          <p:cNvPr id="50" name="Shape 50"/>
          <p:cNvSpPr txBox="1"/>
          <p:nvPr>
            <p:ph idx="12" type="sldNum"/>
          </p:nvPr>
        </p:nvSpPr>
        <p:spPr>
          <a:xfrm>
            <a:off x="8523541" y="4695623"/>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rgbClr val="674EA7"/>
        </a:solidFill>
      </p:bgPr>
    </p:bg>
    <p:spTree>
      <p:nvGrpSpPr>
        <p:cNvPr id="13" name="Shape 13"/>
        <p:cNvGrpSpPr/>
        <p:nvPr/>
      </p:nvGrpSpPr>
      <p:grpSpPr>
        <a:xfrm>
          <a:off x="0" y="0"/>
          <a:ext cx="0" cy="0"/>
          <a:chOff x="0" y="0"/>
          <a:chExt cx="0" cy="0"/>
        </a:xfrm>
      </p:grpSpPr>
      <p:sp>
        <p:nvSpPr>
          <p:cNvPr id="14" name="Shape 14"/>
          <p:cNvSpPr txBox="1"/>
          <p:nvPr>
            <p:ph type="title"/>
          </p:nvPr>
        </p:nvSpPr>
        <p:spPr>
          <a:xfrm>
            <a:off x="460950" y="2065350"/>
            <a:ext cx="8222100" cy="1012799"/>
          </a:xfrm>
          <a:prstGeom prst="rect">
            <a:avLst/>
          </a:prstGeom>
        </p:spPr>
        <p:txBody>
          <a:bodyPr anchorCtr="0" anchor="ctr" bIns="91425" lIns="91425" rIns="91425" tIns="91425"/>
          <a:lstStyle>
            <a:lvl1pPr lvl="0" rtl="0">
              <a:spcBef>
                <a:spcPts val="0"/>
              </a:spcBef>
              <a:buSzPct val="100000"/>
              <a:buFont typeface="Roboto Slab"/>
              <a:defRPr sz="3000">
                <a:latin typeface="Roboto Slab"/>
                <a:ea typeface="Roboto Slab"/>
                <a:cs typeface="Roboto Slab"/>
                <a:sym typeface="Roboto Slab"/>
              </a:defRPr>
            </a:lvl1pPr>
            <a:lvl2pPr lvl="1" rtl="0">
              <a:spcBef>
                <a:spcPts val="0"/>
              </a:spcBef>
              <a:buSzPct val="100000"/>
              <a:defRPr sz="4200"/>
            </a:lvl2pPr>
            <a:lvl3pPr lvl="2" rtl="0">
              <a:spcBef>
                <a:spcPts val="0"/>
              </a:spcBef>
              <a:buSzPct val="100000"/>
              <a:defRPr sz="4200"/>
            </a:lvl3pPr>
            <a:lvl4pPr lvl="3" rtl="0">
              <a:spcBef>
                <a:spcPts val="0"/>
              </a:spcBef>
              <a:buSzPct val="100000"/>
              <a:defRPr sz="4200"/>
            </a:lvl4pPr>
            <a:lvl5pPr lvl="4" rtl="0">
              <a:spcBef>
                <a:spcPts val="0"/>
              </a:spcBef>
              <a:buSzPct val="100000"/>
              <a:defRPr sz="4200"/>
            </a:lvl5pPr>
            <a:lvl6pPr lvl="5" rtl="0">
              <a:spcBef>
                <a:spcPts val="0"/>
              </a:spcBef>
              <a:buSzPct val="100000"/>
              <a:defRPr sz="4200"/>
            </a:lvl6pPr>
            <a:lvl7pPr lvl="6" rtl="0">
              <a:spcBef>
                <a:spcPts val="0"/>
              </a:spcBef>
              <a:buSzPct val="100000"/>
              <a:defRPr sz="4200"/>
            </a:lvl7pPr>
            <a:lvl8pPr lvl="7" rtl="0">
              <a:spcBef>
                <a:spcPts val="0"/>
              </a:spcBef>
              <a:buSzPct val="100000"/>
              <a:defRPr sz="4200"/>
            </a:lvl8pPr>
            <a:lvl9pPr lvl="8" rtl="0">
              <a:spcBef>
                <a:spcPts val="0"/>
              </a:spcBef>
              <a:buSzPct val="100000"/>
              <a:defRPr sz="4200"/>
            </a:lvl9pPr>
          </a:lstStyle>
          <a:p/>
        </p:txBody>
      </p:sp>
      <p:sp>
        <p:nvSpPr>
          <p:cNvPr id="15" name="Shape 15"/>
          <p:cNvSpPr txBox="1"/>
          <p:nvPr>
            <p:ph idx="12" type="sldNum"/>
          </p:nvPr>
        </p:nvSpPr>
        <p:spPr>
          <a:xfrm>
            <a:off x="8523541" y="4695623"/>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bg>
      <p:bgPr>
        <a:solidFill>
          <a:srgbClr val="674EA7"/>
        </a:solidFill>
      </p:bgPr>
    </p:bg>
    <p:spTree>
      <p:nvGrpSpPr>
        <p:cNvPr id="16" name="Shape 16"/>
        <p:cNvGrpSpPr/>
        <p:nvPr/>
      </p:nvGrpSpPr>
      <p:grpSpPr>
        <a:xfrm>
          <a:off x="0" y="0"/>
          <a:ext cx="0" cy="0"/>
          <a:chOff x="0" y="0"/>
          <a:chExt cx="0" cy="0"/>
        </a:xfrm>
      </p:grpSpPr>
      <p:sp>
        <p:nvSpPr>
          <p:cNvPr id="17" name="Shape 17"/>
          <p:cNvSpPr txBox="1"/>
          <p:nvPr>
            <p:ph idx="12" type="sldNum"/>
          </p:nvPr>
        </p:nvSpPr>
        <p:spPr>
          <a:xfrm>
            <a:off x="8523541" y="4695623"/>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bg>
      <p:bgPr>
        <a:solidFill>
          <a:srgbClr val="674EA7"/>
        </a:solidFill>
      </p:bgPr>
    </p:bg>
    <p:spTree>
      <p:nvGrpSpPr>
        <p:cNvPr id="18" name="Shape 18"/>
        <p:cNvGrpSpPr/>
        <p:nvPr/>
      </p:nvGrpSpPr>
      <p:grpSpPr>
        <a:xfrm>
          <a:off x="0" y="0"/>
          <a:ext cx="0" cy="0"/>
          <a:chOff x="0" y="0"/>
          <a:chExt cx="0" cy="0"/>
        </a:xfrm>
      </p:grpSpPr>
      <p:sp>
        <p:nvSpPr>
          <p:cNvPr id="19" name="Shape 19"/>
          <p:cNvSpPr txBox="1"/>
          <p:nvPr>
            <p:ph idx="1" type="body"/>
          </p:nvPr>
        </p:nvSpPr>
        <p:spPr>
          <a:xfrm>
            <a:off x="471900" y="1919075"/>
            <a:ext cx="3999899" cy="27102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0" name="Shape 20"/>
          <p:cNvSpPr txBox="1"/>
          <p:nvPr>
            <p:ph idx="2" type="body"/>
          </p:nvPr>
        </p:nvSpPr>
        <p:spPr>
          <a:xfrm>
            <a:off x="4694250" y="1919075"/>
            <a:ext cx="3999899" cy="27102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1" name="Shape 21"/>
          <p:cNvSpPr txBox="1"/>
          <p:nvPr>
            <p:ph idx="12" type="sldNum"/>
          </p:nvPr>
        </p:nvSpPr>
        <p:spPr>
          <a:xfrm>
            <a:off x="8523541" y="4695623"/>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2" name="Shape 22"/>
        <p:cNvGrpSpPr/>
        <p:nvPr/>
      </p:nvGrpSpPr>
      <p:grpSpPr>
        <a:xfrm>
          <a:off x="0" y="0"/>
          <a:ext cx="0" cy="0"/>
          <a:chOff x="0" y="0"/>
          <a:chExt cx="0" cy="0"/>
        </a:xfrm>
      </p:grpSpPr>
      <p:sp>
        <p:nvSpPr>
          <p:cNvPr id="23" name="Shape 23"/>
          <p:cNvSpPr/>
          <p:nvPr/>
        </p:nvSpPr>
        <p:spPr>
          <a:xfrm flipH="1" rot="10800000">
            <a:off x="0" y="656399"/>
            <a:ext cx="9144000" cy="44871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4" name="Shape 24"/>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5" name="Shape 25"/>
          <p:cNvSpPr txBox="1"/>
          <p:nvPr>
            <p:ph type="title"/>
          </p:nvPr>
        </p:nvSpPr>
        <p:spPr>
          <a:xfrm>
            <a:off x="98250" y="16350"/>
            <a:ext cx="8826599" cy="602700"/>
          </a:xfrm>
          <a:prstGeom prst="rect">
            <a:avLst/>
          </a:prstGeom>
        </p:spPr>
        <p:txBody>
          <a:bodyPr anchorCtr="0" anchor="ctr" bIns="91425" lIns="91425" rIns="91425" tIns="91425"/>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buSzPct val="100000"/>
              <a:defRPr sz="1800"/>
            </a:lvl4pPr>
            <a:lvl5pPr lvl="4" rtl="0">
              <a:spcBef>
                <a:spcPts val="0"/>
              </a:spcBef>
              <a:buSzPct val="100000"/>
              <a:defRPr sz="1800"/>
            </a:lvl5pPr>
            <a:lvl6pPr lvl="5" rtl="0">
              <a:spcBef>
                <a:spcPts val="0"/>
              </a:spcBef>
              <a:buSzPct val="100000"/>
              <a:defRPr sz="1800"/>
            </a:lvl6pPr>
            <a:lvl7pPr lvl="6" rtl="0">
              <a:spcBef>
                <a:spcPts val="0"/>
              </a:spcBef>
              <a:buSzPct val="100000"/>
              <a:defRPr sz="1800"/>
            </a:lvl7pPr>
            <a:lvl8pPr lvl="7" rtl="0">
              <a:spcBef>
                <a:spcPts val="0"/>
              </a:spcBef>
              <a:buSzPct val="100000"/>
              <a:defRPr sz="1800"/>
            </a:lvl8pPr>
            <a:lvl9pPr lvl="8" rtl="0">
              <a:spcBef>
                <a:spcPts val="0"/>
              </a:spcBef>
              <a:buSzPct val="100000"/>
              <a:defRPr sz="1800"/>
            </a:lvl9pPr>
          </a:lstStyle>
          <a:p/>
        </p:txBody>
      </p:sp>
      <p:sp>
        <p:nvSpPr>
          <p:cNvPr id="26" name="Shape 26"/>
          <p:cNvSpPr txBox="1"/>
          <p:nvPr>
            <p:ph idx="12" type="sldNum"/>
          </p:nvPr>
        </p:nvSpPr>
        <p:spPr>
          <a:xfrm>
            <a:off x="8523541" y="4695623"/>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7" name="Shape 27"/>
        <p:cNvGrpSpPr/>
        <p:nvPr/>
      </p:nvGrpSpPr>
      <p:grpSpPr>
        <a:xfrm>
          <a:off x="0" y="0"/>
          <a:ext cx="0" cy="0"/>
          <a:chOff x="0" y="0"/>
          <a:chExt cx="0" cy="0"/>
        </a:xfrm>
      </p:grpSpPr>
      <p:sp>
        <p:nvSpPr>
          <p:cNvPr id="28" name="Shape 28"/>
          <p:cNvSpPr txBox="1"/>
          <p:nvPr/>
        </p:nvSpPr>
        <p:spPr>
          <a:xfrm flipH="1" rot="10800000">
            <a:off x="3276600" y="25"/>
            <a:ext cx="5867400" cy="5143499"/>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9" name="Shape 29"/>
          <p:cNvSpPr/>
          <p:nvPr/>
        </p:nvSpPr>
        <p:spPr>
          <a:xfrm rot="-5400000">
            <a:off x="759150" y="2517450"/>
            <a:ext cx="5143499"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0" name="Shape 30"/>
          <p:cNvSpPr txBox="1"/>
          <p:nvPr>
            <p:ph type="title"/>
          </p:nvPr>
        </p:nvSpPr>
        <p:spPr>
          <a:xfrm>
            <a:off x="226077" y="357800"/>
            <a:ext cx="2807999" cy="953399"/>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31" name="Shape 31"/>
          <p:cNvSpPr txBox="1"/>
          <p:nvPr>
            <p:ph idx="12" type="sldNum"/>
          </p:nvPr>
        </p:nvSpPr>
        <p:spPr>
          <a:xfrm>
            <a:off x="8523541" y="4695623"/>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88250"/>
            <a:ext cx="6227100" cy="4090800"/>
          </a:xfrm>
          <a:prstGeom prst="rect">
            <a:avLst/>
          </a:prstGeom>
        </p:spPr>
        <p:txBody>
          <a:bodyPr anchorCtr="0" anchor="ctr" bIns="91425" lIns="91425" rIns="91425" tIns="91425"/>
          <a:lstStyle>
            <a:lvl1pPr lvl="0" rtl="0">
              <a:spcBef>
                <a:spcPts val="0"/>
              </a:spcBef>
              <a:buSzPct val="100000"/>
              <a:defRPr sz="6000"/>
            </a:lvl1pPr>
            <a:lvl2pPr lvl="1" rtl="0">
              <a:spcBef>
                <a:spcPts val="0"/>
              </a:spcBef>
              <a:buSzPct val="100000"/>
              <a:defRPr sz="6000"/>
            </a:lvl2pPr>
            <a:lvl3pPr lvl="2" rtl="0">
              <a:spcBef>
                <a:spcPts val="0"/>
              </a:spcBef>
              <a:buSzPct val="100000"/>
              <a:defRPr sz="6000"/>
            </a:lvl3pPr>
            <a:lvl4pPr lvl="3" rtl="0">
              <a:spcBef>
                <a:spcPts val="0"/>
              </a:spcBef>
              <a:buSzPct val="100000"/>
              <a:defRPr sz="6000"/>
            </a:lvl4pPr>
            <a:lvl5pPr lvl="4" rtl="0">
              <a:spcBef>
                <a:spcPts val="0"/>
              </a:spcBef>
              <a:buSzPct val="100000"/>
              <a:defRPr sz="6000"/>
            </a:lvl5pPr>
            <a:lvl6pPr lvl="5" rtl="0">
              <a:spcBef>
                <a:spcPts val="0"/>
              </a:spcBef>
              <a:buSzPct val="100000"/>
              <a:defRPr sz="6000"/>
            </a:lvl6pPr>
            <a:lvl7pPr lvl="6" rtl="0">
              <a:spcBef>
                <a:spcPts val="0"/>
              </a:spcBef>
              <a:buSzPct val="100000"/>
              <a:defRPr sz="6000"/>
            </a:lvl7pPr>
            <a:lvl8pPr lvl="7" rtl="0">
              <a:spcBef>
                <a:spcPts val="0"/>
              </a:spcBef>
              <a:buSzPct val="100000"/>
              <a:defRPr sz="6000"/>
            </a:lvl8pPr>
            <a:lvl9pPr lvl="8" rtl="0">
              <a:spcBef>
                <a:spcPts val="0"/>
              </a:spcBef>
              <a:buSzPct val="100000"/>
              <a:defRPr sz="6000"/>
            </a:lvl9pPr>
          </a:lstStyle>
          <a:p/>
        </p:txBody>
      </p:sp>
      <p:sp>
        <p:nvSpPr>
          <p:cNvPr id="34" name="Shape 34"/>
          <p:cNvSpPr txBox="1"/>
          <p:nvPr>
            <p:ph idx="12" type="sldNum"/>
          </p:nvPr>
        </p:nvSpPr>
        <p:spPr>
          <a:xfrm>
            <a:off x="8523541" y="4695623"/>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txBox="1"/>
          <p:nvPr>
            <p:ph type="title"/>
          </p:nvPr>
        </p:nvSpPr>
        <p:spPr>
          <a:xfrm>
            <a:off x="265500" y="1233175"/>
            <a:ext cx="4045199" cy="1482300"/>
          </a:xfrm>
          <a:prstGeom prst="rect">
            <a:avLst/>
          </a:prstGeom>
        </p:spPr>
        <p:txBody>
          <a:bodyPr anchorCtr="0" anchor="b" bIns="91425" lIns="91425" rIns="91425" tIns="91425"/>
          <a:lstStyle>
            <a:lvl1pPr lvl="0" rtl="0" algn="ctr">
              <a:spcBef>
                <a:spcPts val="0"/>
              </a:spcBef>
              <a:buClr>
                <a:schemeClr val="dk2"/>
              </a:buClr>
              <a:buSzPct val="100000"/>
              <a:defRPr sz="4200">
                <a:solidFill>
                  <a:schemeClr val="dk2"/>
                </a:solidFill>
              </a:defRPr>
            </a:lvl1pPr>
            <a:lvl2pPr lvl="1" rtl="0" algn="ctr">
              <a:spcBef>
                <a:spcPts val="0"/>
              </a:spcBef>
              <a:buClr>
                <a:schemeClr val="dk2"/>
              </a:buClr>
              <a:buSzPct val="100000"/>
              <a:defRPr sz="4200">
                <a:solidFill>
                  <a:schemeClr val="dk2"/>
                </a:solidFill>
              </a:defRPr>
            </a:lvl2pPr>
            <a:lvl3pPr lvl="2" rtl="0" algn="ctr">
              <a:spcBef>
                <a:spcPts val="0"/>
              </a:spcBef>
              <a:buClr>
                <a:schemeClr val="dk2"/>
              </a:buClr>
              <a:buSzPct val="100000"/>
              <a:defRPr sz="4200">
                <a:solidFill>
                  <a:schemeClr val="dk2"/>
                </a:solidFill>
              </a:defRPr>
            </a:lvl3pPr>
            <a:lvl4pPr lvl="3" rtl="0" algn="ctr">
              <a:spcBef>
                <a:spcPts val="0"/>
              </a:spcBef>
              <a:buClr>
                <a:schemeClr val="dk2"/>
              </a:buClr>
              <a:buSzPct val="100000"/>
              <a:defRPr sz="4200">
                <a:solidFill>
                  <a:schemeClr val="dk2"/>
                </a:solidFill>
              </a:defRPr>
            </a:lvl4pPr>
            <a:lvl5pPr lvl="4" rtl="0" algn="ctr">
              <a:spcBef>
                <a:spcPts val="0"/>
              </a:spcBef>
              <a:buClr>
                <a:schemeClr val="dk2"/>
              </a:buClr>
              <a:buSzPct val="100000"/>
              <a:defRPr sz="4200">
                <a:solidFill>
                  <a:schemeClr val="dk2"/>
                </a:solidFill>
              </a:defRPr>
            </a:lvl5pPr>
            <a:lvl6pPr lvl="5" rtl="0" algn="ctr">
              <a:spcBef>
                <a:spcPts val="0"/>
              </a:spcBef>
              <a:buClr>
                <a:schemeClr val="dk2"/>
              </a:buClr>
              <a:buSzPct val="100000"/>
              <a:defRPr sz="4200">
                <a:solidFill>
                  <a:schemeClr val="dk2"/>
                </a:solidFill>
              </a:defRPr>
            </a:lvl6pPr>
            <a:lvl7pPr lvl="6" rtl="0" algn="ctr">
              <a:spcBef>
                <a:spcPts val="0"/>
              </a:spcBef>
              <a:buClr>
                <a:schemeClr val="dk2"/>
              </a:buClr>
              <a:buSzPct val="100000"/>
              <a:defRPr sz="4200">
                <a:solidFill>
                  <a:schemeClr val="dk2"/>
                </a:solidFill>
              </a:defRPr>
            </a:lvl7pPr>
            <a:lvl8pPr lvl="7" rtl="0" algn="ctr">
              <a:spcBef>
                <a:spcPts val="0"/>
              </a:spcBef>
              <a:buClr>
                <a:schemeClr val="dk2"/>
              </a:buClr>
              <a:buSzPct val="100000"/>
              <a:defRPr sz="4200">
                <a:solidFill>
                  <a:schemeClr val="dk2"/>
                </a:solidFill>
              </a:defRPr>
            </a:lvl8pPr>
            <a:lvl9pPr lvl="8" rtl="0" algn="ctr">
              <a:spcBef>
                <a:spcPts val="0"/>
              </a:spcBef>
              <a:buClr>
                <a:schemeClr val="dk2"/>
              </a:buClr>
              <a:buSzPct val="100000"/>
              <a:defRPr sz="4200">
                <a:solidFill>
                  <a:schemeClr val="dk2"/>
                </a:solidFill>
              </a:defRPr>
            </a:lvl9pPr>
          </a:lstStyle>
          <a:p/>
        </p:txBody>
      </p:sp>
      <p:sp>
        <p:nvSpPr>
          <p:cNvPr id="37" name="Shape 37"/>
          <p:cNvSpPr txBox="1"/>
          <p:nvPr>
            <p:ph idx="1" type="subTitle"/>
          </p:nvPr>
        </p:nvSpPr>
        <p:spPr>
          <a:xfrm>
            <a:off x="265500" y="2779466"/>
            <a:ext cx="4045199" cy="12351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38" name="Shape 38"/>
          <p:cNvSpPr txBox="1"/>
          <p:nvPr>
            <p:ph idx="2" type="body"/>
          </p:nvPr>
        </p:nvSpPr>
        <p:spPr>
          <a:xfrm>
            <a:off x="4939500" y="724200"/>
            <a:ext cx="3837000" cy="3695099"/>
          </a:xfrm>
          <a:prstGeom prst="rect">
            <a:avLst/>
          </a:prstGeom>
        </p:spPr>
        <p:txBody>
          <a:bodyPr anchorCtr="0" anchor="ctr" bIns="91425" lIns="91425" rIns="91425" tIns="91425"/>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39" name="Shape 39"/>
          <p:cNvSpPr txBox="1"/>
          <p:nvPr>
            <p:ph idx="12" type="sldNum"/>
          </p:nvPr>
        </p:nvSpPr>
        <p:spPr>
          <a:xfrm>
            <a:off x="8523541" y="4695623"/>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0" name="Shape 40"/>
        <p:cNvGrpSpPr/>
        <p:nvPr/>
      </p:nvGrpSpPr>
      <p:grpSpPr>
        <a:xfrm>
          <a:off x="0" y="0"/>
          <a:ext cx="0" cy="0"/>
          <a:chOff x="0" y="0"/>
          <a:chExt cx="0" cy="0"/>
        </a:xfrm>
      </p:grpSpPr>
      <p:sp>
        <p:nvSpPr>
          <p:cNvPr id="41" name="Shape 41"/>
          <p:cNvSpPr txBox="1"/>
          <p:nvPr/>
        </p:nvSpPr>
        <p:spPr>
          <a:xfrm flipH="1" rot="10800000">
            <a:off x="0" y="0"/>
            <a:ext cx="9144000" cy="4695899"/>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42" name="Shape 42"/>
          <p:cNvSpPr/>
          <p:nvPr/>
        </p:nvSpPr>
        <p:spPr>
          <a:xfrm flipH="1" rot="10800000">
            <a:off x="0" y="4622724"/>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43" name="Shape 43"/>
          <p:cNvSpPr txBox="1"/>
          <p:nvPr>
            <p:ph idx="1" type="body"/>
          </p:nvPr>
        </p:nvSpPr>
        <p:spPr>
          <a:xfrm>
            <a:off x="57150" y="4696825"/>
            <a:ext cx="8381999" cy="446700"/>
          </a:xfrm>
          <a:prstGeom prst="rect">
            <a:avLst/>
          </a:prstGeom>
        </p:spPr>
        <p:txBody>
          <a:bodyPr anchorCtr="0" anchor="ctr" bIns="91425" lIns="91425" rIns="91425" tIns="91425"/>
          <a:lstStyle>
            <a:lvl1pPr lvl="0" rtl="0">
              <a:lnSpc>
                <a:spcPct val="100000"/>
              </a:lnSpc>
              <a:spcBef>
                <a:spcPts val="0"/>
              </a:spcBef>
              <a:spcAft>
                <a:spcPts val="0"/>
              </a:spcAft>
              <a:buClr>
                <a:schemeClr val="lt1"/>
              </a:buClr>
              <a:buSzPct val="100000"/>
              <a:buNone/>
              <a:defRPr sz="1200">
                <a:solidFill>
                  <a:schemeClr val="lt1"/>
                </a:solidFill>
              </a:defRPr>
            </a:lvl1pPr>
          </a:lstStyle>
          <a:p/>
        </p:txBody>
      </p:sp>
      <p:sp>
        <p:nvSpPr>
          <p:cNvPr id="44" name="Shape 44"/>
          <p:cNvSpPr txBox="1"/>
          <p:nvPr>
            <p:ph idx="12" type="sldNum"/>
          </p:nvPr>
        </p:nvSpPr>
        <p:spPr>
          <a:xfrm>
            <a:off x="8523541" y="4695623"/>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71900" y="738725"/>
            <a:ext cx="8222100" cy="767699"/>
          </a:xfrm>
          <a:prstGeom prst="rect">
            <a:avLst/>
          </a:prstGeom>
          <a:noFill/>
          <a:ln>
            <a:noFill/>
          </a:ln>
        </p:spPr>
        <p:txBody>
          <a:bodyPr anchorCtr="0" anchor="b" bIns="91425" lIns="91425" rIns="91425" tIns="91425"/>
          <a:lstStyle>
            <a:lvl1pPr lvl="0" rt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rtl="0">
              <a:spcBef>
                <a:spcPts val="0"/>
              </a:spcBef>
              <a:buClr>
                <a:schemeClr val="lt1"/>
              </a:buClr>
              <a:buSzPct val="100000"/>
              <a:buFont typeface="Roboto"/>
              <a:buNone/>
              <a:defRPr sz="3200">
                <a:solidFill>
                  <a:schemeClr val="lt1"/>
                </a:solidFill>
                <a:latin typeface="Roboto"/>
                <a:ea typeface="Roboto"/>
                <a:cs typeface="Roboto"/>
                <a:sym typeface="Roboto"/>
              </a:defRPr>
            </a:lvl2pPr>
            <a:lvl3pPr lvl="2" rtl="0">
              <a:spcBef>
                <a:spcPts val="0"/>
              </a:spcBef>
              <a:buClr>
                <a:schemeClr val="lt1"/>
              </a:buClr>
              <a:buSzPct val="100000"/>
              <a:buFont typeface="Roboto"/>
              <a:buNone/>
              <a:defRPr sz="3200">
                <a:solidFill>
                  <a:schemeClr val="lt1"/>
                </a:solidFill>
                <a:latin typeface="Roboto"/>
                <a:ea typeface="Roboto"/>
                <a:cs typeface="Roboto"/>
                <a:sym typeface="Roboto"/>
              </a:defRPr>
            </a:lvl3pPr>
            <a:lvl4pPr lvl="3" rtl="0">
              <a:spcBef>
                <a:spcPts val="0"/>
              </a:spcBef>
              <a:buClr>
                <a:schemeClr val="lt1"/>
              </a:buClr>
              <a:buSzPct val="100000"/>
              <a:buFont typeface="Roboto"/>
              <a:buNone/>
              <a:defRPr sz="3200">
                <a:solidFill>
                  <a:schemeClr val="lt1"/>
                </a:solidFill>
                <a:latin typeface="Roboto"/>
                <a:ea typeface="Roboto"/>
                <a:cs typeface="Roboto"/>
                <a:sym typeface="Roboto"/>
              </a:defRPr>
            </a:lvl4pPr>
            <a:lvl5pPr lvl="4" rtl="0">
              <a:spcBef>
                <a:spcPts val="0"/>
              </a:spcBef>
              <a:buClr>
                <a:schemeClr val="lt1"/>
              </a:buClr>
              <a:buSzPct val="100000"/>
              <a:buFont typeface="Roboto"/>
              <a:buNone/>
              <a:defRPr sz="3200">
                <a:solidFill>
                  <a:schemeClr val="lt1"/>
                </a:solidFill>
                <a:latin typeface="Roboto"/>
                <a:ea typeface="Roboto"/>
                <a:cs typeface="Roboto"/>
                <a:sym typeface="Roboto"/>
              </a:defRPr>
            </a:lvl5pPr>
            <a:lvl6pPr lvl="5" rtl="0">
              <a:spcBef>
                <a:spcPts val="0"/>
              </a:spcBef>
              <a:buClr>
                <a:schemeClr val="lt1"/>
              </a:buClr>
              <a:buSzPct val="100000"/>
              <a:buFont typeface="Roboto"/>
              <a:buNone/>
              <a:defRPr sz="3200">
                <a:solidFill>
                  <a:schemeClr val="lt1"/>
                </a:solidFill>
                <a:latin typeface="Roboto"/>
                <a:ea typeface="Roboto"/>
                <a:cs typeface="Roboto"/>
                <a:sym typeface="Roboto"/>
              </a:defRPr>
            </a:lvl6pPr>
            <a:lvl7pPr lvl="6" rtl="0">
              <a:spcBef>
                <a:spcPts val="0"/>
              </a:spcBef>
              <a:buClr>
                <a:schemeClr val="lt1"/>
              </a:buClr>
              <a:buSzPct val="100000"/>
              <a:buFont typeface="Roboto"/>
              <a:buNone/>
              <a:defRPr sz="3200">
                <a:solidFill>
                  <a:schemeClr val="lt1"/>
                </a:solidFill>
                <a:latin typeface="Roboto"/>
                <a:ea typeface="Roboto"/>
                <a:cs typeface="Roboto"/>
                <a:sym typeface="Roboto"/>
              </a:defRPr>
            </a:lvl7pPr>
            <a:lvl8pPr lvl="7" rtl="0">
              <a:spcBef>
                <a:spcPts val="0"/>
              </a:spcBef>
              <a:buClr>
                <a:schemeClr val="lt1"/>
              </a:buClr>
              <a:buSzPct val="100000"/>
              <a:buFont typeface="Roboto"/>
              <a:buNone/>
              <a:defRPr sz="3200">
                <a:solidFill>
                  <a:schemeClr val="lt1"/>
                </a:solidFill>
                <a:latin typeface="Roboto"/>
                <a:ea typeface="Roboto"/>
                <a:cs typeface="Roboto"/>
                <a:sym typeface="Roboto"/>
              </a:defRPr>
            </a:lvl8pPr>
            <a:lvl9pPr lvl="8" rtl="0">
              <a:spcBef>
                <a:spcPts val="0"/>
              </a:spcBef>
              <a:buClr>
                <a:schemeClr val="lt1"/>
              </a:buClr>
              <a:buSzPct val="100000"/>
              <a:buFont typeface="Roboto"/>
              <a:buNone/>
              <a:defRPr sz="3200">
                <a:solidFill>
                  <a:schemeClr val="lt1"/>
                </a:solidFill>
                <a:latin typeface="Roboto"/>
                <a:ea typeface="Roboto"/>
                <a:cs typeface="Roboto"/>
                <a:sym typeface="Roboto"/>
              </a:defRPr>
            </a:lvl9pPr>
          </a:lstStyle>
          <a:p/>
        </p:txBody>
      </p:sp>
      <p:sp>
        <p:nvSpPr>
          <p:cNvPr id="7" name="Shape 7"/>
          <p:cNvSpPr txBox="1"/>
          <p:nvPr>
            <p:ph idx="1" type="body"/>
          </p:nvPr>
        </p:nvSpPr>
        <p:spPr>
          <a:xfrm>
            <a:off x="471900" y="1919075"/>
            <a:ext cx="8222100" cy="27102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p:txBody>
      </p:sp>
      <p:sp>
        <p:nvSpPr>
          <p:cNvPr id="8" name="Shape 8"/>
          <p:cNvSpPr txBox="1"/>
          <p:nvPr>
            <p:ph idx="12" type="sldNum"/>
          </p:nvPr>
        </p:nvSpPr>
        <p:spPr>
          <a:xfrm>
            <a:off x="8523541" y="4695623"/>
            <a:ext cx="548699"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lt2"/>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08.png"/><Relationship Id="rId5" Type="http://schemas.openxmlformats.org/officeDocument/2006/relationships/image" Target="../media/image0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comments" Target="../comments/comment5.xml"/><Relationship Id="rId4" Type="http://schemas.openxmlformats.org/officeDocument/2006/relationships/image" Target="../media/image05.png"/><Relationship Id="rId5" Type="http://schemas.openxmlformats.org/officeDocument/2006/relationships/image" Target="../media/image01.png"/><Relationship Id="rId6" Type="http://schemas.openxmlformats.org/officeDocument/2006/relationships/image" Target="../media/image0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8.png"/><Relationship Id="rId4" Type="http://schemas.openxmlformats.org/officeDocument/2006/relationships/image" Target="../media/image03.png"/><Relationship Id="rId5" Type="http://schemas.openxmlformats.org/officeDocument/2006/relationships/image" Target="../media/image0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8.png"/><Relationship Id="rId4" Type="http://schemas.openxmlformats.org/officeDocument/2006/relationships/image" Target="../media/image0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07.jpg"/><Relationship Id="rId4" Type="http://schemas.openxmlformats.org/officeDocument/2006/relationships/image" Target="../media/image0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comments" Target="../comments/comment2.xml"/><Relationship Id="rId4" Type="http://schemas.openxmlformats.org/officeDocument/2006/relationships/image" Target="../media/image00.png"/><Relationship Id="rId5" Type="http://schemas.openxmlformats.org/officeDocument/2006/relationships/image" Target="../media/image0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08.png"/><Relationship Id="rId4" Type="http://schemas.openxmlformats.org/officeDocument/2006/relationships/image" Target="../media/image0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08.png"/><Relationship Id="rId4" Type="http://schemas.openxmlformats.org/officeDocument/2006/relationships/image" Target="../media/image0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omments" Target="../comments/comment3.xml"/><Relationship Id="rId4" Type="http://schemas.openxmlformats.org/officeDocument/2006/relationships/image" Target="../media/image08.png"/><Relationship Id="rId5" Type="http://schemas.openxmlformats.org/officeDocument/2006/relationships/image" Target="../media/image03.png"/><Relationship Id="rId6" Type="http://schemas.openxmlformats.org/officeDocument/2006/relationships/image" Target="../media/image0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comments" Target="../comments/comment4.xml"/><Relationship Id="rId4" Type="http://schemas.openxmlformats.org/officeDocument/2006/relationships/image" Target="../media/image0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05.png"/><Relationship Id="rId4" Type="http://schemas.openxmlformats.org/officeDocument/2006/relationships/image" Target="../media/image04.png"/><Relationship Id="rId5" Type="http://schemas.openxmlformats.org/officeDocument/2006/relationships/image" Target="../media/image0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4" name="Shape 54"/>
        <p:cNvGrpSpPr/>
        <p:nvPr/>
      </p:nvGrpSpPr>
      <p:grpSpPr>
        <a:xfrm>
          <a:off x="0" y="0"/>
          <a:ext cx="0" cy="0"/>
          <a:chOff x="0" y="0"/>
          <a:chExt cx="0" cy="0"/>
        </a:xfrm>
      </p:grpSpPr>
      <p:sp>
        <p:nvSpPr>
          <p:cNvPr id="55" name="Shape 55"/>
          <p:cNvSpPr/>
          <p:nvPr/>
        </p:nvSpPr>
        <p:spPr>
          <a:xfrm>
            <a:off x="2639200" y="0"/>
            <a:ext cx="6504900" cy="5143500"/>
          </a:xfrm>
          <a:prstGeom prst="rect">
            <a:avLst/>
          </a:prstGeom>
          <a:solidFill>
            <a:srgbClr val="452C79"/>
          </a:solidFill>
          <a:ln>
            <a:noFill/>
          </a:ln>
        </p:spPr>
        <p:txBody>
          <a:bodyPr anchorCtr="0" anchor="ctr" bIns="91425" lIns="91425" rIns="91425" tIns="91425">
            <a:noAutofit/>
          </a:bodyPr>
          <a:lstStyle/>
          <a:p>
            <a:pPr lvl="0">
              <a:spcBef>
                <a:spcPts val="0"/>
              </a:spcBef>
              <a:buNone/>
            </a:pPr>
            <a:r>
              <a:t/>
            </a:r>
            <a:endParaRPr/>
          </a:p>
        </p:txBody>
      </p:sp>
      <p:pic>
        <p:nvPicPr>
          <p:cNvPr descr="utiliAgesci-01.png" id="56" name="Shape 56"/>
          <p:cNvPicPr preferRelativeResize="0"/>
          <p:nvPr/>
        </p:nvPicPr>
        <p:blipFill rotWithShape="1">
          <a:blip r:embed="rId4">
            <a:alphaModFix/>
          </a:blip>
          <a:srcRect b="5508" l="28550" r="1076" t="0"/>
          <a:stretch/>
        </p:blipFill>
        <p:spPr>
          <a:xfrm>
            <a:off x="2639101" y="-25"/>
            <a:ext cx="6504895" cy="5143502"/>
          </a:xfrm>
          <a:prstGeom prst="rect">
            <a:avLst/>
          </a:prstGeom>
          <a:noFill/>
          <a:ln>
            <a:noFill/>
          </a:ln>
        </p:spPr>
      </p:pic>
      <p:sp>
        <p:nvSpPr>
          <p:cNvPr id="57" name="Shape 57"/>
          <p:cNvSpPr txBox="1"/>
          <p:nvPr>
            <p:ph type="ctrTitle"/>
          </p:nvPr>
        </p:nvSpPr>
        <p:spPr>
          <a:xfrm>
            <a:off x="3836650" y="2177076"/>
            <a:ext cx="4827900" cy="639600"/>
          </a:xfrm>
          <a:prstGeom prst="rect">
            <a:avLst/>
          </a:prstGeom>
          <a:noFill/>
        </p:spPr>
        <p:txBody>
          <a:bodyPr anchorCtr="0" anchor="b" bIns="91425" lIns="91425" rIns="91425" tIns="91425">
            <a:noAutofit/>
          </a:bodyPr>
          <a:lstStyle/>
          <a:p>
            <a:pPr lvl="0" rtl="0" algn="r">
              <a:spcBef>
                <a:spcPts val="0"/>
              </a:spcBef>
              <a:buNone/>
            </a:pPr>
            <a:r>
              <a:rPr b="1" lang="en" sz="2800"/>
              <a:t>Titolo presentazione</a:t>
            </a:r>
          </a:p>
        </p:txBody>
      </p:sp>
      <p:sp>
        <p:nvSpPr>
          <p:cNvPr id="58" name="Shape 58"/>
          <p:cNvSpPr txBox="1"/>
          <p:nvPr>
            <p:ph idx="1" type="subTitle"/>
          </p:nvPr>
        </p:nvSpPr>
        <p:spPr>
          <a:xfrm>
            <a:off x="4514925" y="2710653"/>
            <a:ext cx="4105200" cy="432900"/>
          </a:xfrm>
          <a:prstGeom prst="rect">
            <a:avLst/>
          </a:prstGeom>
        </p:spPr>
        <p:txBody>
          <a:bodyPr anchorCtr="0" anchor="t" bIns="91425" lIns="91425" rIns="91425" tIns="91425">
            <a:noAutofit/>
          </a:bodyPr>
          <a:lstStyle/>
          <a:p>
            <a:pPr lvl="0" rtl="0" algn="r">
              <a:spcBef>
                <a:spcPts val="0"/>
              </a:spcBef>
              <a:buNone/>
            </a:pPr>
            <a:r>
              <a:rPr lang="en"/>
              <a:t>sottotitolo</a:t>
            </a:r>
          </a:p>
        </p:txBody>
      </p:sp>
      <p:pic>
        <p:nvPicPr>
          <p:cNvPr descr="utiliAgesci-22.png" id="59" name="Shape 59"/>
          <p:cNvPicPr preferRelativeResize="0"/>
          <p:nvPr/>
        </p:nvPicPr>
        <p:blipFill>
          <a:blip r:embed="rId5">
            <a:alphaModFix/>
          </a:blip>
          <a:stretch>
            <a:fillRect/>
          </a:stretch>
        </p:blipFill>
        <p:spPr>
          <a:xfrm>
            <a:off x="849900" y="1764324"/>
            <a:ext cx="954874" cy="1614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noFill/>
      </p:bgPr>
    </p:bg>
    <p:spTree>
      <p:nvGrpSpPr>
        <p:cNvPr id="135" name="Shape 135"/>
        <p:cNvGrpSpPr/>
        <p:nvPr/>
      </p:nvGrpSpPr>
      <p:grpSpPr>
        <a:xfrm>
          <a:off x="0" y="0"/>
          <a:ext cx="0" cy="0"/>
          <a:chOff x="0" y="0"/>
          <a:chExt cx="0" cy="0"/>
        </a:xfrm>
      </p:grpSpPr>
      <p:sp>
        <p:nvSpPr>
          <p:cNvPr id="136" name="Shape 136"/>
          <p:cNvSpPr/>
          <p:nvPr/>
        </p:nvSpPr>
        <p:spPr>
          <a:xfrm>
            <a:off x="0" y="468375"/>
            <a:ext cx="9144000" cy="4686000"/>
          </a:xfrm>
          <a:prstGeom prst="rect">
            <a:avLst/>
          </a:prstGeom>
          <a:solidFill>
            <a:srgbClr val="DEDEDE"/>
          </a:solidFill>
          <a:ln cap="flat" cmpd="sng" w="9525">
            <a:solidFill>
              <a:srgbClr val="DEDEDE"/>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7" name="Shape 137"/>
          <p:cNvSpPr/>
          <p:nvPr/>
        </p:nvSpPr>
        <p:spPr>
          <a:xfrm>
            <a:off x="4002305" y="-12275"/>
            <a:ext cx="5141700" cy="546300"/>
          </a:xfrm>
          <a:prstGeom prst="rect">
            <a:avLst/>
          </a:prstGeom>
          <a:solidFill>
            <a:srgbClr val="FFD966"/>
          </a:solidFill>
          <a:ln>
            <a:noFill/>
          </a:ln>
        </p:spPr>
        <p:txBody>
          <a:bodyPr anchorCtr="0" anchor="ctr" bIns="91425" lIns="91425" rIns="91425" tIns="91425">
            <a:noAutofit/>
          </a:bodyPr>
          <a:lstStyle/>
          <a:p>
            <a:pPr lvl="0">
              <a:spcBef>
                <a:spcPts val="0"/>
              </a:spcBef>
              <a:buNone/>
            </a:pPr>
            <a:r>
              <a:t/>
            </a:r>
            <a:endParaRPr/>
          </a:p>
        </p:txBody>
      </p:sp>
      <p:pic>
        <p:nvPicPr>
          <p:cNvPr descr="LingoAsset-5-02.png" id="138" name="Shape 138"/>
          <p:cNvPicPr preferRelativeResize="0"/>
          <p:nvPr/>
        </p:nvPicPr>
        <p:blipFill>
          <a:blip r:embed="rId4">
            <a:alphaModFix/>
          </a:blip>
          <a:stretch>
            <a:fillRect/>
          </a:stretch>
        </p:blipFill>
        <p:spPr>
          <a:xfrm>
            <a:off x="3463212" y="-12275"/>
            <a:ext cx="3836853" cy="546224"/>
          </a:xfrm>
          <a:prstGeom prst="rect">
            <a:avLst/>
          </a:prstGeom>
          <a:noFill/>
          <a:ln>
            <a:noFill/>
          </a:ln>
        </p:spPr>
      </p:pic>
      <p:sp>
        <p:nvSpPr>
          <p:cNvPr id="139" name="Shape 139"/>
          <p:cNvSpPr txBox="1"/>
          <p:nvPr/>
        </p:nvSpPr>
        <p:spPr>
          <a:xfrm>
            <a:off x="390525" y="4667925"/>
            <a:ext cx="799200" cy="341100"/>
          </a:xfrm>
          <a:prstGeom prst="rect">
            <a:avLst/>
          </a:prstGeom>
          <a:noFill/>
          <a:ln>
            <a:noFill/>
          </a:ln>
        </p:spPr>
        <p:txBody>
          <a:bodyPr anchorCtr="0" anchor="t" bIns="91425" lIns="91425" rIns="91425" tIns="91425">
            <a:noAutofit/>
          </a:bodyPr>
          <a:lstStyle/>
          <a:p>
            <a:pPr lvl="0" rtl="0">
              <a:spcBef>
                <a:spcPts val="0"/>
              </a:spcBef>
              <a:buNone/>
            </a:pPr>
            <a:r>
              <a:rPr lang="en" sz="600"/>
              <a:t>Inserire immagine*</a:t>
            </a:r>
          </a:p>
        </p:txBody>
      </p:sp>
      <p:sp>
        <p:nvSpPr>
          <p:cNvPr id="140" name="Shape 140"/>
          <p:cNvSpPr txBox="1"/>
          <p:nvPr>
            <p:ph idx="4294967295" type="title"/>
          </p:nvPr>
        </p:nvSpPr>
        <p:spPr>
          <a:xfrm>
            <a:off x="460950" y="2065350"/>
            <a:ext cx="3687300" cy="1012800"/>
          </a:xfrm>
          <a:prstGeom prst="rect">
            <a:avLst/>
          </a:prstGeom>
        </p:spPr>
        <p:txBody>
          <a:bodyPr anchorCtr="0" anchor="b" bIns="91425" lIns="91425" rIns="91425" tIns="91425">
            <a:noAutofit/>
          </a:bodyPr>
          <a:lstStyle/>
          <a:p>
            <a:pPr lvl="0" rtl="0">
              <a:spcBef>
                <a:spcPts val="0"/>
              </a:spcBef>
              <a:buNone/>
            </a:pPr>
            <a:r>
              <a:rPr b="1" lang="en"/>
              <a:t>Lorem ipsum</a:t>
            </a:r>
          </a:p>
        </p:txBody>
      </p:sp>
      <p:sp>
        <p:nvSpPr>
          <p:cNvPr id="141" name="Shape 141"/>
          <p:cNvSpPr/>
          <p:nvPr/>
        </p:nvSpPr>
        <p:spPr>
          <a:xfrm>
            <a:off x="0" y="-14100"/>
            <a:ext cx="7206600" cy="546300"/>
          </a:xfrm>
          <a:prstGeom prst="rect">
            <a:avLst/>
          </a:prstGeom>
          <a:solidFill>
            <a:srgbClr val="452C79"/>
          </a:solidFill>
          <a:ln>
            <a:noFill/>
          </a:ln>
        </p:spPr>
        <p:txBody>
          <a:bodyPr anchorCtr="0" anchor="ctr" bIns="91425" lIns="91425" rIns="91425" tIns="91425">
            <a:noAutofit/>
          </a:bodyPr>
          <a:lstStyle/>
          <a:p>
            <a:pPr lvl="0">
              <a:spcBef>
                <a:spcPts val="0"/>
              </a:spcBef>
              <a:buNone/>
            </a:pPr>
            <a:r>
              <a:t/>
            </a:r>
            <a:endParaRPr/>
          </a:p>
        </p:txBody>
      </p:sp>
      <p:pic>
        <p:nvPicPr>
          <p:cNvPr descr="utiliAgesci-25.png" id="142" name="Shape 142"/>
          <p:cNvPicPr preferRelativeResize="0"/>
          <p:nvPr/>
        </p:nvPicPr>
        <p:blipFill>
          <a:blip r:embed="rId5">
            <a:alphaModFix/>
          </a:blip>
          <a:stretch>
            <a:fillRect/>
          </a:stretch>
        </p:blipFill>
        <p:spPr>
          <a:xfrm>
            <a:off x="390524" y="88501"/>
            <a:ext cx="639550" cy="341100"/>
          </a:xfrm>
          <a:prstGeom prst="rect">
            <a:avLst/>
          </a:prstGeom>
          <a:noFill/>
          <a:ln>
            <a:noFill/>
          </a:ln>
        </p:spPr>
      </p:pic>
      <p:pic>
        <p:nvPicPr>
          <p:cNvPr descr="utiliAgesci-13.png" id="143" name="Shape 143"/>
          <p:cNvPicPr preferRelativeResize="0"/>
          <p:nvPr/>
        </p:nvPicPr>
        <p:blipFill>
          <a:blip r:embed="rId6">
            <a:alphaModFix/>
          </a:blip>
          <a:stretch>
            <a:fillRect/>
          </a:stretch>
        </p:blipFill>
        <p:spPr>
          <a:xfrm>
            <a:off x="7471049" y="88500"/>
            <a:ext cx="1446500" cy="1095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p:nvPr/>
        </p:nvSpPr>
        <p:spPr>
          <a:xfrm>
            <a:off x="0" y="10750"/>
            <a:ext cx="9144000" cy="5143500"/>
          </a:xfrm>
          <a:prstGeom prst="rect">
            <a:avLst/>
          </a:prstGeom>
          <a:solidFill>
            <a:srgbClr val="DEDEDE"/>
          </a:solidFill>
          <a:ln cap="flat" cmpd="sng" w="9525">
            <a:solidFill>
              <a:srgbClr val="DEDEDE"/>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9" name="Shape 149"/>
          <p:cNvSpPr txBox="1"/>
          <p:nvPr>
            <p:ph idx="4294967295" type="title"/>
          </p:nvPr>
        </p:nvSpPr>
        <p:spPr>
          <a:xfrm>
            <a:off x="543525" y="2264655"/>
            <a:ext cx="6227100" cy="561000"/>
          </a:xfrm>
          <a:prstGeom prst="rect">
            <a:avLst/>
          </a:prstGeom>
        </p:spPr>
        <p:txBody>
          <a:bodyPr anchorCtr="0" anchor="b" bIns="91425" lIns="91425" rIns="91425" tIns="91425">
            <a:noAutofit/>
          </a:bodyPr>
          <a:lstStyle/>
          <a:p>
            <a:pPr lvl="0" rtl="0">
              <a:spcBef>
                <a:spcPts val="0"/>
              </a:spcBef>
              <a:buNone/>
            </a:pPr>
            <a:r>
              <a:rPr b="1" lang="en" sz="3000">
                <a:latin typeface="Roboto Slab"/>
                <a:ea typeface="Roboto Slab"/>
                <a:cs typeface="Roboto Slab"/>
                <a:sym typeface="Roboto Slab"/>
              </a:rPr>
              <a:t>Lorem ipsum</a:t>
            </a:r>
          </a:p>
        </p:txBody>
      </p:sp>
      <p:pic>
        <p:nvPicPr>
          <p:cNvPr descr="utiliAgesci-25.png" id="150" name="Shape 150"/>
          <p:cNvPicPr preferRelativeResize="0"/>
          <p:nvPr/>
        </p:nvPicPr>
        <p:blipFill>
          <a:blip r:embed="rId3">
            <a:alphaModFix/>
          </a:blip>
          <a:stretch>
            <a:fillRect/>
          </a:stretch>
        </p:blipFill>
        <p:spPr>
          <a:xfrm>
            <a:off x="460949" y="231420"/>
            <a:ext cx="773750" cy="412675"/>
          </a:xfrm>
          <a:prstGeom prst="rect">
            <a:avLst/>
          </a:prstGeom>
          <a:noFill/>
          <a:ln>
            <a:noFill/>
          </a:ln>
        </p:spPr>
      </p:pic>
      <p:sp>
        <p:nvSpPr>
          <p:cNvPr id="151" name="Shape 151"/>
          <p:cNvSpPr txBox="1"/>
          <p:nvPr/>
        </p:nvSpPr>
        <p:spPr>
          <a:xfrm>
            <a:off x="390525" y="4667925"/>
            <a:ext cx="799200" cy="341100"/>
          </a:xfrm>
          <a:prstGeom prst="rect">
            <a:avLst/>
          </a:prstGeom>
          <a:noFill/>
          <a:ln>
            <a:noFill/>
          </a:ln>
        </p:spPr>
        <p:txBody>
          <a:bodyPr anchorCtr="0" anchor="t" bIns="91425" lIns="91425" rIns="91425" tIns="91425">
            <a:noAutofit/>
          </a:bodyPr>
          <a:lstStyle/>
          <a:p>
            <a:pPr lvl="0" rtl="0">
              <a:spcBef>
                <a:spcPts val="0"/>
              </a:spcBef>
              <a:buNone/>
            </a:pPr>
            <a:r>
              <a:rPr lang="en" sz="600"/>
              <a:t>Inserire immagine*</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52C79"/>
        </a:solidFill>
      </p:bgPr>
    </p:bg>
    <p:spTree>
      <p:nvGrpSpPr>
        <p:cNvPr id="155" name="Shape 155"/>
        <p:cNvGrpSpPr/>
        <p:nvPr/>
      </p:nvGrpSpPr>
      <p:grpSpPr>
        <a:xfrm>
          <a:off x="0" y="0"/>
          <a:ext cx="0" cy="0"/>
          <a:chOff x="0" y="0"/>
          <a:chExt cx="0" cy="0"/>
        </a:xfrm>
      </p:grpSpPr>
      <p:pic>
        <p:nvPicPr>
          <p:cNvPr descr="utiliAgesci-01.png" id="156" name="Shape 156"/>
          <p:cNvPicPr preferRelativeResize="0"/>
          <p:nvPr/>
        </p:nvPicPr>
        <p:blipFill rotWithShape="1">
          <a:blip r:embed="rId3">
            <a:alphaModFix/>
          </a:blip>
          <a:srcRect b="5508" l="0" r="1078" t="0"/>
          <a:stretch/>
        </p:blipFill>
        <p:spPr>
          <a:xfrm>
            <a:off x="0" y="-25"/>
            <a:ext cx="9144004" cy="5143502"/>
          </a:xfrm>
          <a:prstGeom prst="rect">
            <a:avLst/>
          </a:prstGeom>
          <a:noFill/>
          <a:ln>
            <a:noFill/>
          </a:ln>
        </p:spPr>
      </p:pic>
      <p:sp>
        <p:nvSpPr>
          <p:cNvPr id="157" name="Shape 157"/>
          <p:cNvSpPr txBox="1"/>
          <p:nvPr>
            <p:ph idx="4294967295" type="title"/>
          </p:nvPr>
        </p:nvSpPr>
        <p:spPr>
          <a:xfrm>
            <a:off x="543525" y="2264655"/>
            <a:ext cx="6227100" cy="561000"/>
          </a:xfrm>
          <a:prstGeom prst="rect">
            <a:avLst/>
          </a:prstGeom>
        </p:spPr>
        <p:txBody>
          <a:bodyPr anchorCtr="0" anchor="b" bIns="91425" lIns="91425" rIns="91425" tIns="91425">
            <a:noAutofit/>
          </a:bodyPr>
          <a:lstStyle/>
          <a:p>
            <a:pPr lvl="0" rtl="0">
              <a:spcBef>
                <a:spcPts val="0"/>
              </a:spcBef>
              <a:buNone/>
            </a:pPr>
            <a:r>
              <a:rPr b="1" lang="en" sz="3000">
                <a:latin typeface="Roboto Slab"/>
                <a:ea typeface="Roboto Slab"/>
                <a:cs typeface="Roboto Slab"/>
                <a:sym typeface="Roboto Slab"/>
              </a:rPr>
              <a:t>Lorem ipsum</a:t>
            </a:r>
          </a:p>
        </p:txBody>
      </p:sp>
      <p:pic>
        <p:nvPicPr>
          <p:cNvPr descr="utiliAgesci-16.png" id="158" name="Shape 158"/>
          <p:cNvPicPr preferRelativeResize="0"/>
          <p:nvPr/>
        </p:nvPicPr>
        <p:blipFill rotWithShape="1">
          <a:blip r:embed="rId4">
            <a:alphaModFix/>
          </a:blip>
          <a:srcRect b="0" l="0" r="12755" t="-6292"/>
          <a:stretch/>
        </p:blipFill>
        <p:spPr>
          <a:xfrm>
            <a:off x="7099175" y="3168100"/>
            <a:ext cx="2044824" cy="1975400"/>
          </a:xfrm>
          <a:prstGeom prst="rect">
            <a:avLst/>
          </a:prstGeom>
          <a:noFill/>
          <a:ln>
            <a:noFill/>
          </a:ln>
        </p:spPr>
      </p:pic>
      <p:pic>
        <p:nvPicPr>
          <p:cNvPr descr="utiliAgesci-25.png" id="159" name="Shape 159"/>
          <p:cNvPicPr preferRelativeResize="0"/>
          <p:nvPr/>
        </p:nvPicPr>
        <p:blipFill>
          <a:blip r:embed="rId5">
            <a:alphaModFix/>
          </a:blip>
          <a:stretch>
            <a:fillRect/>
          </a:stretch>
        </p:blipFill>
        <p:spPr>
          <a:xfrm>
            <a:off x="460949" y="231420"/>
            <a:ext cx="773750" cy="412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3" name="Shape 163"/>
        <p:cNvGrpSpPr/>
        <p:nvPr/>
      </p:nvGrpSpPr>
      <p:grpSpPr>
        <a:xfrm>
          <a:off x="0" y="0"/>
          <a:ext cx="0" cy="0"/>
          <a:chOff x="0" y="0"/>
          <a:chExt cx="0" cy="0"/>
        </a:xfrm>
      </p:grpSpPr>
      <p:sp>
        <p:nvSpPr>
          <p:cNvPr id="164" name="Shape 164"/>
          <p:cNvSpPr/>
          <p:nvPr/>
        </p:nvSpPr>
        <p:spPr>
          <a:xfrm>
            <a:off x="100" y="25"/>
            <a:ext cx="7504200" cy="5143500"/>
          </a:xfrm>
          <a:prstGeom prst="rect">
            <a:avLst/>
          </a:prstGeom>
          <a:solidFill>
            <a:srgbClr val="452C79"/>
          </a:solidFill>
          <a:ln>
            <a:noFill/>
          </a:ln>
        </p:spPr>
        <p:txBody>
          <a:bodyPr anchorCtr="0" anchor="ctr" bIns="91425" lIns="91425" rIns="91425" tIns="91425">
            <a:noAutofit/>
          </a:bodyPr>
          <a:lstStyle/>
          <a:p>
            <a:pPr lvl="0">
              <a:spcBef>
                <a:spcPts val="0"/>
              </a:spcBef>
              <a:buNone/>
            </a:pPr>
            <a:r>
              <a:t/>
            </a:r>
            <a:endParaRPr/>
          </a:p>
        </p:txBody>
      </p:sp>
      <p:pic>
        <p:nvPicPr>
          <p:cNvPr descr="utiliAgesci-01.png" id="165" name="Shape 165"/>
          <p:cNvPicPr preferRelativeResize="0"/>
          <p:nvPr/>
        </p:nvPicPr>
        <p:blipFill rotWithShape="1">
          <a:blip r:embed="rId3">
            <a:alphaModFix/>
          </a:blip>
          <a:srcRect b="4110" l="17973" r="844" t="1398"/>
          <a:stretch/>
        </p:blipFill>
        <p:spPr>
          <a:xfrm>
            <a:off x="99" y="0"/>
            <a:ext cx="7504201" cy="5143502"/>
          </a:xfrm>
          <a:prstGeom prst="rect">
            <a:avLst/>
          </a:prstGeom>
          <a:noFill/>
          <a:ln>
            <a:noFill/>
          </a:ln>
        </p:spPr>
      </p:pic>
      <p:pic>
        <p:nvPicPr>
          <p:cNvPr descr="utiliAgesci-22.png" id="166" name="Shape 166"/>
          <p:cNvPicPr preferRelativeResize="0"/>
          <p:nvPr/>
        </p:nvPicPr>
        <p:blipFill>
          <a:blip r:embed="rId4">
            <a:alphaModFix/>
          </a:blip>
          <a:stretch>
            <a:fillRect/>
          </a:stretch>
        </p:blipFill>
        <p:spPr>
          <a:xfrm>
            <a:off x="8008700" y="1964675"/>
            <a:ext cx="717974" cy="1214199"/>
          </a:xfrm>
          <a:prstGeom prst="rect">
            <a:avLst/>
          </a:prstGeom>
          <a:noFill/>
          <a:ln>
            <a:noFill/>
          </a:ln>
        </p:spPr>
      </p:pic>
      <p:sp>
        <p:nvSpPr>
          <p:cNvPr id="167" name="Shape 167"/>
          <p:cNvSpPr txBox="1"/>
          <p:nvPr/>
        </p:nvSpPr>
        <p:spPr>
          <a:xfrm>
            <a:off x="460950" y="4022050"/>
            <a:ext cx="6830700" cy="952800"/>
          </a:xfrm>
          <a:prstGeom prst="rect">
            <a:avLst/>
          </a:prstGeom>
          <a:noFill/>
          <a:ln>
            <a:noFill/>
          </a:ln>
        </p:spPr>
        <p:txBody>
          <a:bodyPr anchorCtr="0" anchor="ctr" bIns="91425" lIns="91425" rIns="91425" tIns="91425">
            <a:noAutofit/>
          </a:bodyPr>
          <a:lstStyle/>
          <a:p>
            <a:pPr lvl="0" rtl="0">
              <a:lnSpc>
                <a:spcPct val="115000"/>
              </a:lnSpc>
              <a:spcBef>
                <a:spcPts val="0"/>
              </a:spcBef>
              <a:spcAft>
                <a:spcPts val="1000"/>
              </a:spcAft>
              <a:buNone/>
            </a:pPr>
            <a:r>
              <a:rPr b="1" lang="en" sz="1000">
                <a:solidFill>
                  <a:schemeClr val="lt1"/>
                </a:solidFill>
                <a:latin typeface="Roboto Slab"/>
                <a:ea typeface="Roboto Slab"/>
                <a:cs typeface="Roboto Slab"/>
                <a:sym typeface="Roboto Slab"/>
              </a:rPr>
              <a:t>Lorem ipsum dolot</a:t>
            </a:r>
            <a:br>
              <a:rPr b="1" lang="en" sz="1000">
                <a:solidFill>
                  <a:schemeClr val="lt1"/>
                </a:solidFill>
                <a:latin typeface="Roboto Slab"/>
                <a:ea typeface="Roboto Slab"/>
                <a:cs typeface="Roboto Slab"/>
                <a:sym typeface="Roboto Slab"/>
              </a:rPr>
            </a:br>
            <a:br>
              <a:rPr lang="en" sz="800">
                <a:solidFill>
                  <a:schemeClr val="lt1"/>
                </a:solidFill>
                <a:latin typeface="Roboto"/>
                <a:ea typeface="Roboto"/>
                <a:cs typeface="Roboto"/>
                <a:sym typeface="Roboto"/>
              </a:rPr>
            </a:br>
            <a:r>
              <a:rPr lang="en" sz="800">
                <a:solidFill>
                  <a:schemeClr val="lt1"/>
                </a:solidFill>
                <a:latin typeface="Roboto"/>
                <a:ea typeface="Roboto"/>
                <a:cs typeface="Roboto"/>
                <a:sym typeface="Roboto"/>
              </a:rPr>
              <a:t>Indirizzo qui, XX - XXXX Città </a:t>
            </a:r>
            <a:br>
              <a:rPr lang="en" sz="800">
                <a:solidFill>
                  <a:schemeClr val="lt1"/>
                </a:solidFill>
                <a:latin typeface="Roboto"/>
                <a:ea typeface="Roboto"/>
                <a:cs typeface="Roboto"/>
                <a:sym typeface="Roboto"/>
              </a:rPr>
            </a:br>
            <a:r>
              <a:rPr lang="en" sz="800">
                <a:solidFill>
                  <a:schemeClr val="lt1"/>
                </a:solidFill>
                <a:latin typeface="Roboto"/>
                <a:ea typeface="Roboto"/>
                <a:cs typeface="Roboto"/>
                <a:sym typeface="Roboto"/>
              </a:rPr>
              <a:t>tel. +XX XX XXXXXX - fax +XX XX XXXXXXXX</a:t>
            </a:r>
            <a:br>
              <a:rPr lang="en" sz="800">
                <a:solidFill>
                  <a:schemeClr val="lt1"/>
                </a:solidFill>
                <a:latin typeface="Roboto"/>
                <a:ea typeface="Roboto"/>
                <a:cs typeface="Roboto"/>
                <a:sym typeface="Roboto"/>
              </a:rPr>
            </a:br>
            <a:r>
              <a:rPr lang="en" sz="800">
                <a:solidFill>
                  <a:schemeClr val="lt1"/>
                </a:solidFill>
                <a:latin typeface="Roboto"/>
                <a:ea typeface="Roboto"/>
                <a:cs typeface="Roboto"/>
                <a:sym typeface="Roboto"/>
              </a:rPr>
              <a:t>infoscout@agesci.it - agesci.it </a:t>
            </a:r>
            <a:br>
              <a:rPr lang="en" sz="800">
                <a:solidFill>
                  <a:schemeClr val="lt1"/>
                </a:solidFill>
                <a:latin typeface="Roboto"/>
                <a:ea typeface="Roboto"/>
                <a:cs typeface="Roboto"/>
                <a:sym typeface="Roboto"/>
              </a:rPr>
            </a:br>
            <a:r>
              <a:rPr lang="en" sz="800">
                <a:solidFill>
                  <a:schemeClr val="lt1"/>
                </a:solidFill>
                <a:latin typeface="Roboto"/>
                <a:ea typeface="Roboto"/>
                <a:cs typeface="Roboto"/>
                <a:sym typeface="Roboto"/>
              </a:rPr>
              <a:t>@agesci</a:t>
            </a:r>
          </a:p>
        </p:txBody>
      </p:sp>
      <p:sp>
        <p:nvSpPr>
          <p:cNvPr id="168" name="Shape 168"/>
          <p:cNvSpPr txBox="1"/>
          <p:nvPr>
            <p:ph idx="4294967295" type="title"/>
          </p:nvPr>
        </p:nvSpPr>
        <p:spPr>
          <a:xfrm>
            <a:off x="460950" y="2065350"/>
            <a:ext cx="3687300" cy="1012800"/>
          </a:xfrm>
          <a:prstGeom prst="rect">
            <a:avLst/>
          </a:prstGeom>
        </p:spPr>
        <p:txBody>
          <a:bodyPr anchorCtr="0" anchor="b" bIns="91425" lIns="91425" rIns="91425" tIns="91425">
            <a:noAutofit/>
          </a:bodyPr>
          <a:lstStyle/>
          <a:p>
            <a:pPr lvl="0" rtl="0">
              <a:spcBef>
                <a:spcPts val="0"/>
              </a:spcBef>
              <a:buNone/>
            </a:pPr>
            <a:r>
              <a:rPr b="1" lang="en"/>
              <a:t>Lorem ipsum</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x="0" y="0"/>
          <a:ext cx="0" cy="0"/>
          <a:chOff x="0" y="0"/>
          <a:chExt cx="0" cy="0"/>
        </a:xfrm>
      </p:grpSpPr>
      <p:pic>
        <p:nvPicPr>
          <p:cNvPr descr="DSC_0514.JPG" id="64" name="Shape 64"/>
          <p:cNvPicPr preferRelativeResize="0"/>
          <p:nvPr/>
        </p:nvPicPr>
        <p:blipFill rotWithShape="1">
          <a:blip r:embed="rId3">
            <a:alphaModFix/>
          </a:blip>
          <a:srcRect b="7116" l="1614" r="3400" t="1651"/>
          <a:stretch/>
        </p:blipFill>
        <p:spPr>
          <a:xfrm>
            <a:off x="0" y="0"/>
            <a:ext cx="9165327" cy="5143502"/>
          </a:xfrm>
          <a:prstGeom prst="rect">
            <a:avLst/>
          </a:prstGeom>
          <a:noFill/>
          <a:ln>
            <a:noFill/>
          </a:ln>
        </p:spPr>
      </p:pic>
      <p:sp>
        <p:nvSpPr>
          <p:cNvPr id="65" name="Shape 65"/>
          <p:cNvSpPr/>
          <p:nvPr/>
        </p:nvSpPr>
        <p:spPr>
          <a:xfrm>
            <a:off x="4002300" y="4066800"/>
            <a:ext cx="5163000" cy="1076700"/>
          </a:xfrm>
          <a:prstGeom prst="rect">
            <a:avLst/>
          </a:prstGeom>
          <a:solidFill>
            <a:srgbClr val="FFD966"/>
          </a:solidFill>
          <a:ln>
            <a:noFill/>
          </a:ln>
        </p:spPr>
        <p:txBody>
          <a:bodyPr anchorCtr="0" anchor="ctr" bIns="91425" lIns="91425" rIns="91425" tIns="91425">
            <a:noAutofit/>
          </a:bodyPr>
          <a:lstStyle/>
          <a:p>
            <a:pPr lvl="0">
              <a:spcBef>
                <a:spcPts val="0"/>
              </a:spcBef>
              <a:buNone/>
            </a:pPr>
            <a:r>
              <a:t/>
            </a:r>
            <a:endParaRPr/>
          </a:p>
        </p:txBody>
      </p:sp>
      <p:pic>
        <p:nvPicPr>
          <p:cNvPr descr="LingoAsset-5-02.png" id="66" name="Shape 66"/>
          <p:cNvPicPr preferRelativeResize="0"/>
          <p:nvPr/>
        </p:nvPicPr>
        <p:blipFill>
          <a:blip r:embed="rId4">
            <a:alphaModFix/>
          </a:blip>
          <a:stretch>
            <a:fillRect/>
          </a:stretch>
        </p:blipFill>
        <p:spPr>
          <a:xfrm>
            <a:off x="0" y="4066725"/>
            <a:ext cx="7402576" cy="1076700"/>
          </a:xfrm>
          <a:prstGeom prst="rect">
            <a:avLst/>
          </a:prstGeom>
          <a:noFill/>
          <a:ln>
            <a:noFill/>
          </a:ln>
        </p:spPr>
      </p:pic>
      <p:sp>
        <p:nvSpPr>
          <p:cNvPr id="67" name="Shape 67"/>
          <p:cNvSpPr/>
          <p:nvPr/>
        </p:nvSpPr>
        <p:spPr>
          <a:xfrm>
            <a:off x="0" y="4065000"/>
            <a:ext cx="7206600" cy="1076700"/>
          </a:xfrm>
          <a:prstGeom prst="rect">
            <a:avLst/>
          </a:prstGeom>
          <a:solidFill>
            <a:srgbClr val="452C79"/>
          </a:solidFill>
          <a:ln>
            <a:noFill/>
          </a:ln>
        </p:spPr>
        <p:txBody>
          <a:bodyPr anchorCtr="0" anchor="ctr" bIns="91425" lIns="91425" rIns="91425" tIns="91425">
            <a:noAutofit/>
          </a:bodyPr>
          <a:lstStyle/>
          <a:p>
            <a:pPr lvl="0">
              <a:spcBef>
                <a:spcPts val="0"/>
              </a:spcBef>
              <a:buNone/>
            </a:pPr>
            <a:r>
              <a:t/>
            </a:r>
            <a:endParaRPr/>
          </a:p>
        </p:txBody>
      </p:sp>
      <p:sp>
        <p:nvSpPr>
          <p:cNvPr id="68" name="Shape 68"/>
          <p:cNvSpPr txBox="1"/>
          <p:nvPr>
            <p:ph idx="4294967295" type="ctrTitle"/>
          </p:nvPr>
        </p:nvSpPr>
        <p:spPr>
          <a:xfrm>
            <a:off x="344010" y="4064990"/>
            <a:ext cx="4464000" cy="639600"/>
          </a:xfrm>
          <a:prstGeom prst="rect">
            <a:avLst/>
          </a:prstGeom>
        </p:spPr>
        <p:txBody>
          <a:bodyPr anchorCtr="0" anchor="b" bIns="91425" lIns="91425" rIns="91425" tIns="91425">
            <a:noAutofit/>
          </a:bodyPr>
          <a:lstStyle/>
          <a:p>
            <a:pPr lvl="0" rtl="0">
              <a:spcBef>
                <a:spcPts val="0"/>
              </a:spcBef>
              <a:buNone/>
            </a:pPr>
            <a:r>
              <a:rPr b="1" lang="en" sz="2400">
                <a:latin typeface="Roboto Slab"/>
                <a:ea typeface="Roboto Slab"/>
                <a:cs typeface="Roboto Slab"/>
                <a:sym typeface="Roboto Slab"/>
              </a:rPr>
              <a:t>Inizio sezione</a:t>
            </a:r>
          </a:p>
        </p:txBody>
      </p:sp>
      <p:sp>
        <p:nvSpPr>
          <p:cNvPr id="69" name="Shape 69"/>
          <p:cNvSpPr txBox="1"/>
          <p:nvPr>
            <p:ph idx="4294967295" type="subTitle"/>
          </p:nvPr>
        </p:nvSpPr>
        <p:spPr>
          <a:xfrm>
            <a:off x="349880" y="4518228"/>
            <a:ext cx="4105200" cy="432900"/>
          </a:xfrm>
          <a:prstGeom prst="rect">
            <a:avLst/>
          </a:prstGeom>
        </p:spPr>
        <p:txBody>
          <a:bodyPr anchorCtr="0" anchor="t" bIns="91425" lIns="91425" rIns="91425" tIns="91425">
            <a:noAutofit/>
          </a:bodyPr>
          <a:lstStyle/>
          <a:p>
            <a:pPr lvl="0" rtl="0">
              <a:spcBef>
                <a:spcPts val="0"/>
              </a:spcBef>
              <a:buNone/>
            </a:pPr>
            <a:r>
              <a:rPr lang="en" sz="1400">
                <a:solidFill>
                  <a:srgbClr val="F9F9F9"/>
                </a:solidFill>
              </a:rPr>
              <a:t>Contenuto esplicativo</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52C79"/>
        </a:solidFill>
      </p:bgPr>
    </p:bg>
    <p:spTree>
      <p:nvGrpSpPr>
        <p:cNvPr id="73" name="Shape 73"/>
        <p:cNvGrpSpPr/>
        <p:nvPr/>
      </p:nvGrpSpPr>
      <p:grpSpPr>
        <a:xfrm>
          <a:off x="0" y="0"/>
          <a:ext cx="0" cy="0"/>
          <a:chOff x="0" y="0"/>
          <a:chExt cx="0" cy="0"/>
        </a:xfrm>
      </p:grpSpPr>
      <p:pic>
        <p:nvPicPr>
          <p:cNvPr descr="utiliAgesci-18.png" id="74" name="Shape 74"/>
          <p:cNvPicPr preferRelativeResize="0"/>
          <p:nvPr/>
        </p:nvPicPr>
        <p:blipFill rotWithShape="1">
          <a:blip r:embed="rId4">
            <a:alphaModFix/>
          </a:blip>
          <a:srcRect b="7790" l="-5762" r="24487" t="-11385"/>
          <a:stretch/>
        </p:blipFill>
        <p:spPr>
          <a:xfrm>
            <a:off x="7827149" y="3205374"/>
            <a:ext cx="1316850" cy="1938125"/>
          </a:xfrm>
          <a:prstGeom prst="rect">
            <a:avLst/>
          </a:prstGeom>
          <a:noFill/>
          <a:ln>
            <a:noFill/>
          </a:ln>
        </p:spPr>
      </p:pic>
      <p:sp>
        <p:nvSpPr>
          <p:cNvPr id="75" name="Shape 75"/>
          <p:cNvSpPr txBox="1"/>
          <p:nvPr/>
        </p:nvSpPr>
        <p:spPr>
          <a:xfrm>
            <a:off x="4788613" y="572851"/>
            <a:ext cx="3723299" cy="3997800"/>
          </a:xfrm>
          <a:prstGeom prst="rect">
            <a:avLst/>
          </a:prstGeom>
          <a:noFill/>
          <a:ln>
            <a:noFill/>
          </a:ln>
        </p:spPr>
        <p:txBody>
          <a:bodyPr anchorCtr="0" anchor="ctr" bIns="91425" lIns="91425" rIns="91425" tIns="91425">
            <a:noAutofit/>
          </a:bodyPr>
          <a:lstStyle/>
          <a:p>
            <a:pPr lvl="0" rtl="0" algn="r">
              <a:lnSpc>
                <a:spcPct val="115000"/>
              </a:lnSpc>
              <a:spcBef>
                <a:spcPts val="0"/>
              </a:spcBef>
              <a:spcAft>
                <a:spcPts val="1000"/>
              </a:spcAft>
              <a:buNone/>
            </a:pPr>
            <a:r>
              <a:rPr b="1" lang="en" sz="1800">
                <a:solidFill>
                  <a:srgbClr val="FAFAFA"/>
                </a:solidFill>
                <a:latin typeface="Roboto Slab"/>
                <a:ea typeface="Roboto Slab"/>
                <a:cs typeface="Roboto Slab"/>
                <a:sym typeface="Roboto Slab"/>
              </a:rPr>
              <a:t>Lorem ipsum dolor sit amet</a:t>
            </a:r>
            <a:br>
              <a:rPr b="1" lang="en" sz="1800">
                <a:solidFill>
                  <a:srgbClr val="FAFAFA"/>
                </a:solidFill>
                <a:latin typeface="Roboto Slab"/>
                <a:ea typeface="Roboto Slab"/>
                <a:cs typeface="Roboto Slab"/>
                <a:sym typeface="Roboto Slab"/>
              </a:rPr>
            </a:br>
            <a:r>
              <a:rPr b="1" lang="en" sz="1800">
                <a:solidFill>
                  <a:schemeClr val="lt1"/>
                </a:solidFill>
                <a:latin typeface="Roboto Slab"/>
                <a:ea typeface="Roboto Slab"/>
                <a:cs typeface="Roboto Slab"/>
                <a:sym typeface="Roboto Slab"/>
              </a:rPr>
              <a:t>consectetur.</a:t>
            </a:r>
            <a:r>
              <a:rPr b="1" lang="en" sz="1800">
                <a:solidFill>
                  <a:srgbClr val="FAFAFA"/>
                </a:solidFill>
                <a:latin typeface="Roboto Slab"/>
                <a:ea typeface="Roboto Slab"/>
                <a:cs typeface="Roboto Slab"/>
                <a:sym typeface="Roboto Slab"/>
              </a:rPr>
              <a:t>. </a:t>
            </a:r>
          </a:p>
          <a:p>
            <a:pPr lvl="0" rtl="0" algn="r">
              <a:lnSpc>
                <a:spcPct val="115000"/>
              </a:lnSpc>
              <a:spcBef>
                <a:spcPts val="0"/>
              </a:spcBef>
              <a:spcAft>
                <a:spcPts val="1000"/>
              </a:spcAft>
              <a:buNone/>
            </a:pPr>
            <a:r>
              <a:rPr lang="en">
                <a:solidFill>
                  <a:schemeClr val="lt1"/>
                </a:solidFill>
                <a:latin typeface="Roboto"/>
                <a:ea typeface="Roboto"/>
                <a:cs typeface="Roboto"/>
                <a:sym typeface="Roboto"/>
              </a:rPr>
              <a:t>Sed ut perspiciatis unde omnis iste natus error sit voluptatem accusantium doloremque laudantium, totam rem aperiam eaque ipsa, quae ab illo inventore veritatis et quasi architecto beatae vitae dicta sunt, explicabo.</a:t>
            </a:r>
          </a:p>
        </p:txBody>
      </p:sp>
      <p:pic>
        <p:nvPicPr>
          <p:cNvPr descr="utiliAgesci-25.png" id="76" name="Shape 76"/>
          <p:cNvPicPr preferRelativeResize="0"/>
          <p:nvPr/>
        </p:nvPicPr>
        <p:blipFill>
          <a:blip r:embed="rId5">
            <a:alphaModFix/>
          </a:blip>
          <a:stretch>
            <a:fillRect/>
          </a:stretch>
        </p:blipFill>
        <p:spPr>
          <a:xfrm>
            <a:off x="460949" y="231420"/>
            <a:ext cx="773750" cy="412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52C79"/>
        </a:solidFill>
      </p:bgPr>
    </p:bg>
    <p:spTree>
      <p:nvGrpSpPr>
        <p:cNvPr id="80" name="Shape 80"/>
        <p:cNvGrpSpPr/>
        <p:nvPr/>
      </p:nvGrpSpPr>
      <p:grpSpPr>
        <a:xfrm>
          <a:off x="0" y="0"/>
          <a:ext cx="0" cy="0"/>
          <a:chOff x="0" y="0"/>
          <a:chExt cx="0" cy="0"/>
        </a:xfrm>
      </p:grpSpPr>
      <p:pic>
        <p:nvPicPr>
          <p:cNvPr descr="utiliAgesci-01.png" id="81" name="Shape 81"/>
          <p:cNvPicPr preferRelativeResize="0"/>
          <p:nvPr/>
        </p:nvPicPr>
        <p:blipFill rotWithShape="1">
          <a:blip r:embed="rId3">
            <a:alphaModFix/>
          </a:blip>
          <a:srcRect b="0" l="0" r="49604" t="0"/>
          <a:stretch/>
        </p:blipFill>
        <p:spPr>
          <a:xfrm>
            <a:off x="0" y="-25"/>
            <a:ext cx="4401473" cy="5143502"/>
          </a:xfrm>
          <a:prstGeom prst="rect">
            <a:avLst/>
          </a:prstGeom>
          <a:noFill/>
          <a:ln>
            <a:noFill/>
          </a:ln>
        </p:spPr>
      </p:pic>
      <p:sp>
        <p:nvSpPr>
          <p:cNvPr id="82" name="Shape 82"/>
          <p:cNvSpPr/>
          <p:nvPr/>
        </p:nvSpPr>
        <p:spPr>
          <a:xfrm>
            <a:off x="4401475" y="-25"/>
            <a:ext cx="4742700" cy="5143500"/>
          </a:xfrm>
          <a:prstGeom prst="rect">
            <a:avLst/>
          </a:prstGeom>
          <a:solidFill>
            <a:srgbClr val="DEDEDE"/>
          </a:solidFill>
          <a:ln>
            <a:noFill/>
          </a:ln>
        </p:spPr>
        <p:txBody>
          <a:bodyPr anchorCtr="0" anchor="ctr" bIns="91425" lIns="91425" rIns="91425" tIns="91425">
            <a:noAutofit/>
          </a:bodyPr>
          <a:lstStyle/>
          <a:p>
            <a:pPr lvl="0">
              <a:spcBef>
                <a:spcPts val="0"/>
              </a:spcBef>
              <a:buNone/>
            </a:pPr>
            <a:r>
              <a:t/>
            </a:r>
            <a:endParaRPr/>
          </a:p>
        </p:txBody>
      </p:sp>
      <p:sp>
        <p:nvSpPr>
          <p:cNvPr id="83" name="Shape 83"/>
          <p:cNvSpPr txBox="1"/>
          <p:nvPr/>
        </p:nvSpPr>
        <p:spPr>
          <a:xfrm>
            <a:off x="7977300" y="4614625"/>
            <a:ext cx="799200" cy="341100"/>
          </a:xfrm>
          <a:prstGeom prst="rect">
            <a:avLst/>
          </a:prstGeom>
          <a:noFill/>
          <a:ln>
            <a:noFill/>
          </a:ln>
        </p:spPr>
        <p:txBody>
          <a:bodyPr anchorCtr="0" anchor="t" bIns="91425" lIns="91425" rIns="91425" tIns="91425">
            <a:noAutofit/>
          </a:bodyPr>
          <a:lstStyle/>
          <a:p>
            <a:pPr lvl="0">
              <a:spcBef>
                <a:spcPts val="0"/>
              </a:spcBef>
              <a:buNone/>
            </a:pPr>
            <a:r>
              <a:rPr lang="en" sz="600"/>
              <a:t>Inserire immagine*</a:t>
            </a:r>
          </a:p>
        </p:txBody>
      </p:sp>
      <p:sp>
        <p:nvSpPr>
          <p:cNvPr id="84" name="Shape 84"/>
          <p:cNvSpPr txBox="1"/>
          <p:nvPr/>
        </p:nvSpPr>
        <p:spPr>
          <a:xfrm>
            <a:off x="390525" y="691426"/>
            <a:ext cx="3723300" cy="3997800"/>
          </a:xfrm>
          <a:prstGeom prst="rect">
            <a:avLst/>
          </a:prstGeom>
          <a:noFill/>
          <a:ln>
            <a:noFill/>
          </a:ln>
        </p:spPr>
        <p:txBody>
          <a:bodyPr anchorCtr="0" anchor="ctr" bIns="91425" lIns="91425" rIns="91425" tIns="91425">
            <a:noAutofit/>
          </a:bodyPr>
          <a:lstStyle/>
          <a:p>
            <a:pPr lvl="0" rtl="0">
              <a:lnSpc>
                <a:spcPct val="115000"/>
              </a:lnSpc>
              <a:spcBef>
                <a:spcPts val="0"/>
              </a:spcBef>
              <a:spcAft>
                <a:spcPts val="1000"/>
              </a:spcAft>
              <a:buNone/>
            </a:pPr>
            <a:r>
              <a:rPr b="1" lang="en" sz="1800">
                <a:solidFill>
                  <a:srgbClr val="FAFAFA"/>
                </a:solidFill>
                <a:latin typeface="Roboto Slab"/>
                <a:ea typeface="Roboto Slab"/>
                <a:cs typeface="Roboto Slab"/>
                <a:sym typeface="Roboto Slab"/>
              </a:rPr>
              <a:t>Lorem ipsum dolor sit amet</a:t>
            </a:r>
            <a:br>
              <a:rPr b="1" lang="en" sz="1800">
                <a:solidFill>
                  <a:srgbClr val="FAFAFA"/>
                </a:solidFill>
                <a:latin typeface="Roboto Slab"/>
                <a:ea typeface="Roboto Slab"/>
                <a:cs typeface="Roboto Slab"/>
                <a:sym typeface="Roboto Slab"/>
              </a:rPr>
            </a:br>
            <a:r>
              <a:rPr b="1" lang="en" sz="1800">
                <a:solidFill>
                  <a:schemeClr val="lt1"/>
                </a:solidFill>
                <a:latin typeface="Roboto Slab"/>
                <a:ea typeface="Roboto Slab"/>
                <a:cs typeface="Roboto Slab"/>
                <a:sym typeface="Roboto Slab"/>
              </a:rPr>
              <a:t>consectetur.</a:t>
            </a:r>
            <a:r>
              <a:rPr b="1" lang="en" sz="1800">
                <a:solidFill>
                  <a:srgbClr val="FAFAFA"/>
                </a:solidFill>
                <a:latin typeface="Roboto Slab"/>
                <a:ea typeface="Roboto Slab"/>
                <a:cs typeface="Roboto Slab"/>
                <a:sym typeface="Roboto Slab"/>
              </a:rPr>
              <a:t>.</a:t>
            </a:r>
            <a:r>
              <a:rPr b="1" lang="en" sz="1800">
                <a:solidFill>
                  <a:srgbClr val="FAFAFA"/>
                </a:solidFill>
                <a:latin typeface="Roboto Slab"/>
                <a:ea typeface="Roboto Slab"/>
                <a:cs typeface="Roboto Slab"/>
                <a:sym typeface="Roboto Slab"/>
              </a:rPr>
              <a:t> </a:t>
            </a:r>
          </a:p>
          <a:p>
            <a:pPr lvl="0" rtl="0">
              <a:lnSpc>
                <a:spcPct val="115000"/>
              </a:lnSpc>
              <a:spcBef>
                <a:spcPts val="0"/>
              </a:spcBef>
              <a:spcAft>
                <a:spcPts val="1000"/>
              </a:spcAft>
              <a:buNone/>
            </a:pPr>
            <a:r>
              <a:rPr lang="en">
                <a:solidFill>
                  <a:schemeClr val="lt1"/>
                </a:solidFill>
                <a:latin typeface="Roboto"/>
                <a:ea typeface="Roboto"/>
                <a:cs typeface="Roboto"/>
                <a:sym typeface="Roboto"/>
              </a:rPr>
              <a:t>Sed ut perspiciatis unde omnis iste natus error sit voluptatem accusantium doloremque laudantium, totam rem aperiam eaque ipsa, quae ab illo inventore veritatis et quasi architecto beatae vitae dicta sunt, explicabo.</a:t>
            </a:r>
          </a:p>
        </p:txBody>
      </p:sp>
      <p:pic>
        <p:nvPicPr>
          <p:cNvPr descr="utiliAgesci-25.png" id="85" name="Shape 85"/>
          <p:cNvPicPr preferRelativeResize="0"/>
          <p:nvPr/>
        </p:nvPicPr>
        <p:blipFill>
          <a:blip r:embed="rId4">
            <a:alphaModFix/>
          </a:blip>
          <a:stretch>
            <a:fillRect/>
          </a:stretch>
        </p:blipFill>
        <p:spPr>
          <a:xfrm>
            <a:off x="460949" y="231420"/>
            <a:ext cx="773750" cy="412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52C79"/>
        </a:solidFill>
      </p:bgPr>
    </p:bg>
    <p:spTree>
      <p:nvGrpSpPr>
        <p:cNvPr id="89" name="Shape 89"/>
        <p:cNvGrpSpPr/>
        <p:nvPr/>
      </p:nvGrpSpPr>
      <p:grpSpPr>
        <a:xfrm>
          <a:off x="0" y="0"/>
          <a:ext cx="0" cy="0"/>
          <a:chOff x="0" y="0"/>
          <a:chExt cx="0" cy="0"/>
        </a:xfrm>
      </p:grpSpPr>
      <p:pic>
        <p:nvPicPr>
          <p:cNvPr descr="utiliAgesci-01.png" id="90" name="Shape 90"/>
          <p:cNvPicPr preferRelativeResize="0"/>
          <p:nvPr/>
        </p:nvPicPr>
        <p:blipFill rotWithShape="1">
          <a:blip r:embed="rId3">
            <a:alphaModFix/>
          </a:blip>
          <a:srcRect b="0" l="0" r="49604" t="0"/>
          <a:stretch/>
        </p:blipFill>
        <p:spPr>
          <a:xfrm>
            <a:off x="4401474" y="0"/>
            <a:ext cx="4742521" cy="5143502"/>
          </a:xfrm>
          <a:prstGeom prst="rect">
            <a:avLst/>
          </a:prstGeom>
          <a:noFill/>
          <a:ln>
            <a:noFill/>
          </a:ln>
        </p:spPr>
      </p:pic>
      <p:sp>
        <p:nvSpPr>
          <p:cNvPr id="91" name="Shape 91"/>
          <p:cNvSpPr/>
          <p:nvPr/>
        </p:nvSpPr>
        <p:spPr>
          <a:xfrm>
            <a:off x="0" y="0"/>
            <a:ext cx="4401600" cy="5143500"/>
          </a:xfrm>
          <a:prstGeom prst="rect">
            <a:avLst/>
          </a:prstGeom>
          <a:solidFill>
            <a:srgbClr val="DEDEDE"/>
          </a:solidFill>
          <a:ln>
            <a:noFill/>
          </a:ln>
        </p:spPr>
        <p:txBody>
          <a:bodyPr anchorCtr="0" anchor="ctr" bIns="91425" lIns="91425" rIns="91425" tIns="91425">
            <a:noAutofit/>
          </a:bodyPr>
          <a:lstStyle/>
          <a:p>
            <a:pPr lvl="0">
              <a:spcBef>
                <a:spcPts val="0"/>
              </a:spcBef>
              <a:buNone/>
            </a:pPr>
            <a:r>
              <a:t/>
            </a:r>
            <a:endParaRPr/>
          </a:p>
        </p:txBody>
      </p:sp>
      <p:sp>
        <p:nvSpPr>
          <p:cNvPr id="92" name="Shape 92"/>
          <p:cNvSpPr txBox="1"/>
          <p:nvPr/>
        </p:nvSpPr>
        <p:spPr>
          <a:xfrm>
            <a:off x="152687" y="4570650"/>
            <a:ext cx="799200" cy="341100"/>
          </a:xfrm>
          <a:prstGeom prst="rect">
            <a:avLst/>
          </a:prstGeom>
          <a:noFill/>
          <a:ln>
            <a:noFill/>
          </a:ln>
        </p:spPr>
        <p:txBody>
          <a:bodyPr anchorCtr="0" anchor="t" bIns="91425" lIns="91425" rIns="91425" tIns="91425">
            <a:noAutofit/>
          </a:bodyPr>
          <a:lstStyle/>
          <a:p>
            <a:pPr lvl="0" rtl="0">
              <a:spcBef>
                <a:spcPts val="0"/>
              </a:spcBef>
              <a:buNone/>
            </a:pPr>
            <a:r>
              <a:rPr lang="en" sz="600"/>
              <a:t>Inserire immagine*</a:t>
            </a:r>
          </a:p>
        </p:txBody>
      </p:sp>
      <p:sp>
        <p:nvSpPr>
          <p:cNvPr id="93" name="Shape 93"/>
          <p:cNvSpPr txBox="1"/>
          <p:nvPr/>
        </p:nvSpPr>
        <p:spPr>
          <a:xfrm>
            <a:off x="4788613" y="572851"/>
            <a:ext cx="3723299" cy="3997800"/>
          </a:xfrm>
          <a:prstGeom prst="rect">
            <a:avLst/>
          </a:prstGeom>
          <a:noFill/>
          <a:ln>
            <a:noFill/>
          </a:ln>
        </p:spPr>
        <p:txBody>
          <a:bodyPr anchorCtr="0" anchor="ctr" bIns="91425" lIns="91425" rIns="91425" tIns="91425">
            <a:noAutofit/>
          </a:bodyPr>
          <a:lstStyle/>
          <a:p>
            <a:pPr lvl="0" rtl="0" algn="r">
              <a:lnSpc>
                <a:spcPct val="115000"/>
              </a:lnSpc>
              <a:spcBef>
                <a:spcPts val="0"/>
              </a:spcBef>
              <a:spcAft>
                <a:spcPts val="1000"/>
              </a:spcAft>
              <a:buNone/>
            </a:pPr>
            <a:r>
              <a:rPr b="1" lang="en" sz="1800">
                <a:solidFill>
                  <a:srgbClr val="FAFAFA"/>
                </a:solidFill>
                <a:latin typeface="Roboto Slab"/>
                <a:ea typeface="Roboto Slab"/>
                <a:cs typeface="Roboto Slab"/>
                <a:sym typeface="Roboto Slab"/>
              </a:rPr>
              <a:t>Lorem ipsum dolor sit amet</a:t>
            </a:r>
            <a:br>
              <a:rPr b="1" lang="en" sz="1800">
                <a:solidFill>
                  <a:srgbClr val="FAFAFA"/>
                </a:solidFill>
                <a:latin typeface="Roboto Slab"/>
                <a:ea typeface="Roboto Slab"/>
                <a:cs typeface="Roboto Slab"/>
                <a:sym typeface="Roboto Slab"/>
              </a:rPr>
            </a:br>
            <a:r>
              <a:rPr b="1" lang="en" sz="1800">
                <a:solidFill>
                  <a:schemeClr val="lt1"/>
                </a:solidFill>
                <a:latin typeface="Roboto Slab"/>
                <a:ea typeface="Roboto Slab"/>
                <a:cs typeface="Roboto Slab"/>
                <a:sym typeface="Roboto Slab"/>
              </a:rPr>
              <a:t>consectetur.</a:t>
            </a:r>
            <a:r>
              <a:rPr b="1" lang="en" sz="1800">
                <a:solidFill>
                  <a:srgbClr val="FAFAFA"/>
                </a:solidFill>
                <a:latin typeface="Roboto Slab"/>
                <a:ea typeface="Roboto Slab"/>
                <a:cs typeface="Roboto Slab"/>
                <a:sym typeface="Roboto Slab"/>
              </a:rPr>
              <a:t>. </a:t>
            </a:r>
          </a:p>
          <a:p>
            <a:pPr lvl="0" rtl="0" algn="r">
              <a:lnSpc>
                <a:spcPct val="115000"/>
              </a:lnSpc>
              <a:spcBef>
                <a:spcPts val="0"/>
              </a:spcBef>
              <a:spcAft>
                <a:spcPts val="1000"/>
              </a:spcAft>
              <a:buNone/>
            </a:pPr>
            <a:r>
              <a:rPr lang="en">
                <a:solidFill>
                  <a:schemeClr val="lt1"/>
                </a:solidFill>
                <a:latin typeface="Roboto"/>
                <a:ea typeface="Roboto"/>
                <a:cs typeface="Roboto"/>
                <a:sym typeface="Roboto"/>
              </a:rPr>
              <a:t>Sed ut perspiciatis unde omnis iste natus error sit voluptatem accusantium doloremque laudantium, totam rem aperiam eaque ipsa, quae ab illo inventore veritatis et quasi architecto beatae vitae dicta sunt, explicabo.</a:t>
            </a:r>
          </a:p>
        </p:txBody>
      </p:sp>
      <p:pic>
        <p:nvPicPr>
          <p:cNvPr descr="utiliAgesci-25.png" id="94" name="Shape 94"/>
          <p:cNvPicPr preferRelativeResize="0"/>
          <p:nvPr/>
        </p:nvPicPr>
        <p:blipFill>
          <a:blip r:embed="rId4">
            <a:alphaModFix/>
          </a:blip>
          <a:stretch>
            <a:fillRect/>
          </a:stretch>
        </p:blipFill>
        <p:spPr>
          <a:xfrm>
            <a:off x="460949" y="231420"/>
            <a:ext cx="773750" cy="412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52C79"/>
        </a:solidFill>
      </p:bgPr>
    </p:bg>
    <p:spTree>
      <p:nvGrpSpPr>
        <p:cNvPr id="98" name="Shape 98"/>
        <p:cNvGrpSpPr/>
        <p:nvPr/>
      </p:nvGrpSpPr>
      <p:grpSpPr>
        <a:xfrm>
          <a:off x="0" y="0"/>
          <a:ext cx="0" cy="0"/>
          <a:chOff x="0" y="0"/>
          <a:chExt cx="0" cy="0"/>
        </a:xfrm>
      </p:grpSpPr>
      <p:pic>
        <p:nvPicPr>
          <p:cNvPr descr="utiliAgesci-01.png" id="99" name="Shape 99"/>
          <p:cNvPicPr preferRelativeResize="0"/>
          <p:nvPr/>
        </p:nvPicPr>
        <p:blipFill rotWithShape="1">
          <a:blip r:embed="rId4">
            <a:alphaModFix/>
          </a:blip>
          <a:srcRect b="5508" l="0" r="1078" t="0"/>
          <a:stretch/>
        </p:blipFill>
        <p:spPr>
          <a:xfrm>
            <a:off x="0" y="-25"/>
            <a:ext cx="9144004" cy="5143502"/>
          </a:xfrm>
          <a:prstGeom prst="rect">
            <a:avLst/>
          </a:prstGeom>
          <a:noFill/>
          <a:ln>
            <a:noFill/>
          </a:ln>
        </p:spPr>
      </p:pic>
      <p:sp>
        <p:nvSpPr>
          <p:cNvPr id="100" name="Shape 100"/>
          <p:cNvSpPr txBox="1"/>
          <p:nvPr>
            <p:ph type="title"/>
          </p:nvPr>
        </p:nvSpPr>
        <p:spPr>
          <a:xfrm>
            <a:off x="460950" y="2065350"/>
            <a:ext cx="3687299" cy="1012799"/>
          </a:xfrm>
          <a:prstGeom prst="rect">
            <a:avLst/>
          </a:prstGeom>
        </p:spPr>
        <p:txBody>
          <a:bodyPr anchorCtr="0" anchor="ctr" bIns="91425" lIns="91425" rIns="91425" tIns="91425">
            <a:noAutofit/>
          </a:bodyPr>
          <a:lstStyle/>
          <a:p>
            <a:pPr lvl="0">
              <a:spcBef>
                <a:spcPts val="0"/>
              </a:spcBef>
              <a:buNone/>
            </a:pPr>
            <a:r>
              <a:rPr b="1" lang="en"/>
              <a:t>Lorem ipsum</a:t>
            </a:r>
          </a:p>
        </p:txBody>
      </p:sp>
      <p:pic>
        <p:nvPicPr>
          <p:cNvPr descr="utiliAgesci-16.png" id="101" name="Shape 101"/>
          <p:cNvPicPr preferRelativeResize="0"/>
          <p:nvPr/>
        </p:nvPicPr>
        <p:blipFill rotWithShape="1">
          <a:blip r:embed="rId5">
            <a:alphaModFix/>
          </a:blip>
          <a:srcRect b="0" l="0" r="0" t="13718"/>
          <a:stretch/>
        </p:blipFill>
        <p:spPr>
          <a:xfrm>
            <a:off x="7519600" y="0"/>
            <a:ext cx="1677224" cy="1147524"/>
          </a:xfrm>
          <a:prstGeom prst="rect">
            <a:avLst/>
          </a:prstGeom>
          <a:noFill/>
          <a:ln>
            <a:noFill/>
          </a:ln>
        </p:spPr>
      </p:pic>
      <p:sp>
        <p:nvSpPr>
          <p:cNvPr id="102" name="Shape 102"/>
          <p:cNvSpPr txBox="1"/>
          <p:nvPr/>
        </p:nvSpPr>
        <p:spPr>
          <a:xfrm>
            <a:off x="4109199" y="693983"/>
            <a:ext cx="4402800" cy="3997800"/>
          </a:xfrm>
          <a:prstGeom prst="rect">
            <a:avLst/>
          </a:prstGeom>
          <a:noFill/>
          <a:ln>
            <a:noFill/>
          </a:ln>
        </p:spPr>
        <p:txBody>
          <a:bodyPr anchorCtr="0" anchor="ctr" bIns="91425" lIns="91425" rIns="91425" tIns="91425">
            <a:noAutofit/>
          </a:bodyPr>
          <a:lstStyle/>
          <a:p>
            <a:pPr lvl="0" rtl="0">
              <a:lnSpc>
                <a:spcPct val="115000"/>
              </a:lnSpc>
              <a:spcBef>
                <a:spcPts val="0"/>
              </a:spcBef>
              <a:spcAft>
                <a:spcPts val="1000"/>
              </a:spcAft>
              <a:buNone/>
            </a:pPr>
            <a:r>
              <a:rPr b="1" lang="en" sz="1800">
                <a:solidFill>
                  <a:srgbClr val="FAFAFA"/>
                </a:solidFill>
                <a:latin typeface="Roboto Slab"/>
                <a:ea typeface="Roboto Slab"/>
                <a:cs typeface="Roboto Slab"/>
                <a:sym typeface="Roboto Slab"/>
              </a:rPr>
              <a:t>Lorem ipsum dolor sit amet</a:t>
            </a:r>
            <a:br>
              <a:rPr b="1" lang="en" sz="1800">
                <a:solidFill>
                  <a:srgbClr val="FAFAFA"/>
                </a:solidFill>
                <a:latin typeface="Roboto Slab"/>
                <a:ea typeface="Roboto Slab"/>
                <a:cs typeface="Roboto Slab"/>
                <a:sym typeface="Roboto Slab"/>
              </a:rPr>
            </a:br>
            <a:r>
              <a:rPr b="1" lang="en" sz="1800">
                <a:solidFill>
                  <a:schemeClr val="lt1"/>
                </a:solidFill>
                <a:latin typeface="Roboto Slab"/>
                <a:ea typeface="Roboto Slab"/>
                <a:cs typeface="Roboto Slab"/>
                <a:sym typeface="Roboto Slab"/>
              </a:rPr>
              <a:t>consectetur.</a:t>
            </a:r>
            <a:r>
              <a:rPr b="1" lang="en" sz="1800">
                <a:solidFill>
                  <a:srgbClr val="FAFAFA"/>
                </a:solidFill>
                <a:latin typeface="Roboto Slab"/>
                <a:ea typeface="Roboto Slab"/>
                <a:cs typeface="Roboto Slab"/>
                <a:sym typeface="Roboto Slab"/>
              </a:rPr>
              <a:t>. </a:t>
            </a:r>
          </a:p>
          <a:p>
            <a:pPr lvl="0" rtl="0">
              <a:lnSpc>
                <a:spcPct val="115000"/>
              </a:lnSpc>
              <a:spcBef>
                <a:spcPts val="0"/>
              </a:spcBef>
              <a:spcAft>
                <a:spcPts val="1000"/>
              </a:spcAft>
              <a:buNone/>
            </a:pPr>
            <a:r>
              <a:rPr lang="en">
                <a:solidFill>
                  <a:schemeClr val="lt1"/>
                </a:solidFill>
                <a:latin typeface="Roboto"/>
                <a:ea typeface="Roboto"/>
                <a:cs typeface="Roboto"/>
                <a:sym typeface="Roboto"/>
              </a:rPr>
              <a:t>Sed ut perspiciatis unde omnis iste natus error sit voluptatem accusantium doloremque laudantium, totam rem aperiam eaque ipsa, quae ab illo inventore veritatis et quasi architecto beatae vitae dicta sunt, explicabo. </a:t>
            </a:r>
            <a:r>
              <a:rPr lang="en">
                <a:solidFill>
                  <a:schemeClr val="lt1"/>
                </a:solidFill>
                <a:latin typeface="Roboto"/>
                <a:ea typeface="Roboto"/>
                <a:cs typeface="Roboto"/>
                <a:sym typeface="Roboto"/>
              </a:rPr>
              <a:t>Sed ut perspiciatis unde omnis iste natus error sit voluptatem accusantium doloremque laudantium, totam rem aperiam eaque ipsa, quae ab illo inventore veritatis et quasi architecto beatae vitae dicta sunt, explicabo.</a:t>
            </a:r>
          </a:p>
        </p:txBody>
      </p:sp>
      <p:pic>
        <p:nvPicPr>
          <p:cNvPr descr="utiliAgesci-25.png" id="103" name="Shape 103"/>
          <p:cNvPicPr preferRelativeResize="0"/>
          <p:nvPr/>
        </p:nvPicPr>
        <p:blipFill>
          <a:blip r:embed="rId6">
            <a:alphaModFix/>
          </a:blip>
          <a:stretch>
            <a:fillRect/>
          </a:stretch>
        </p:blipFill>
        <p:spPr>
          <a:xfrm>
            <a:off x="460949" y="231420"/>
            <a:ext cx="773750" cy="412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52C79"/>
        </a:solidFill>
      </p:bgPr>
    </p:bg>
    <p:spTree>
      <p:nvGrpSpPr>
        <p:cNvPr id="107" name="Shape 107"/>
        <p:cNvGrpSpPr/>
        <p:nvPr/>
      </p:nvGrpSpPr>
      <p:grpSpPr>
        <a:xfrm>
          <a:off x="0" y="0"/>
          <a:ext cx="0" cy="0"/>
          <a:chOff x="0" y="0"/>
          <a:chExt cx="0" cy="0"/>
        </a:xfrm>
      </p:grpSpPr>
      <p:sp>
        <p:nvSpPr>
          <p:cNvPr id="108" name="Shape 108"/>
          <p:cNvSpPr txBox="1"/>
          <p:nvPr/>
        </p:nvSpPr>
        <p:spPr>
          <a:xfrm>
            <a:off x="4109199" y="693983"/>
            <a:ext cx="4402800" cy="3997800"/>
          </a:xfrm>
          <a:prstGeom prst="rect">
            <a:avLst/>
          </a:prstGeom>
          <a:noFill/>
          <a:ln>
            <a:noFill/>
          </a:ln>
        </p:spPr>
        <p:txBody>
          <a:bodyPr anchorCtr="0" anchor="ctr" bIns="91425" lIns="91425" rIns="91425" tIns="91425">
            <a:noAutofit/>
          </a:bodyPr>
          <a:lstStyle/>
          <a:p>
            <a:pPr lvl="0" rtl="0">
              <a:lnSpc>
                <a:spcPct val="115000"/>
              </a:lnSpc>
              <a:spcBef>
                <a:spcPts val="0"/>
              </a:spcBef>
              <a:spcAft>
                <a:spcPts val="1000"/>
              </a:spcAft>
              <a:buNone/>
            </a:pPr>
            <a:r>
              <a:rPr b="1" lang="en" sz="1800">
                <a:solidFill>
                  <a:srgbClr val="FAFAFA"/>
                </a:solidFill>
                <a:latin typeface="Roboto Slab"/>
                <a:ea typeface="Roboto Slab"/>
                <a:cs typeface="Roboto Slab"/>
                <a:sym typeface="Roboto Slab"/>
              </a:rPr>
              <a:t>Lorem ipsum dolor sit amet</a:t>
            </a:r>
            <a:br>
              <a:rPr b="1" lang="en" sz="1800">
                <a:solidFill>
                  <a:srgbClr val="FAFAFA"/>
                </a:solidFill>
                <a:latin typeface="Roboto Slab"/>
                <a:ea typeface="Roboto Slab"/>
                <a:cs typeface="Roboto Slab"/>
                <a:sym typeface="Roboto Slab"/>
              </a:rPr>
            </a:br>
            <a:r>
              <a:rPr b="1" lang="en" sz="1800">
                <a:solidFill>
                  <a:schemeClr val="lt1"/>
                </a:solidFill>
                <a:latin typeface="Roboto Slab"/>
                <a:ea typeface="Roboto Slab"/>
                <a:cs typeface="Roboto Slab"/>
                <a:sym typeface="Roboto Slab"/>
              </a:rPr>
              <a:t>consectetur.</a:t>
            </a:r>
            <a:r>
              <a:rPr b="1" lang="en" sz="1800">
                <a:solidFill>
                  <a:srgbClr val="FAFAFA"/>
                </a:solidFill>
                <a:latin typeface="Roboto Slab"/>
                <a:ea typeface="Roboto Slab"/>
                <a:cs typeface="Roboto Slab"/>
                <a:sym typeface="Roboto Slab"/>
              </a:rPr>
              <a:t>. </a:t>
            </a:r>
          </a:p>
          <a:p>
            <a:pPr lvl="0" rtl="0">
              <a:lnSpc>
                <a:spcPct val="115000"/>
              </a:lnSpc>
              <a:spcBef>
                <a:spcPts val="0"/>
              </a:spcBef>
              <a:spcAft>
                <a:spcPts val="1000"/>
              </a:spcAft>
              <a:buNone/>
            </a:pPr>
            <a:r>
              <a:rPr lang="en">
                <a:solidFill>
                  <a:schemeClr val="lt1"/>
                </a:solidFill>
                <a:latin typeface="Roboto"/>
                <a:ea typeface="Roboto"/>
                <a:cs typeface="Roboto"/>
                <a:sym typeface="Roboto"/>
              </a:rPr>
              <a:t>Sed ut perspiciatis unde omnis iste natus error sit voluptatem accusantium doloremque laudantium, totam rem aperiam eaque ipsa, quae ab illo inventore veritatis et quasi architecto beatae vitae dicta sunt, explicabo. Sed ut perspiciatis unde omnis iste natus error sit voluptatem accusantium doloremque laudantium, totam rem aperiam eaque ipsa, quae ab illo inventore veritatis et quasi architecto beatae vitae dicta sunt, explicabo.</a:t>
            </a:r>
          </a:p>
        </p:txBody>
      </p:sp>
      <p:pic>
        <p:nvPicPr>
          <p:cNvPr descr="utiliAgesci-25.png" id="109" name="Shape 109"/>
          <p:cNvPicPr preferRelativeResize="0"/>
          <p:nvPr/>
        </p:nvPicPr>
        <p:blipFill>
          <a:blip r:embed="rId3">
            <a:alphaModFix/>
          </a:blip>
          <a:stretch>
            <a:fillRect/>
          </a:stretch>
        </p:blipFill>
        <p:spPr>
          <a:xfrm>
            <a:off x="460949" y="231420"/>
            <a:ext cx="773750" cy="412675"/>
          </a:xfrm>
          <a:prstGeom prst="rect">
            <a:avLst/>
          </a:prstGeom>
          <a:noFill/>
          <a:ln>
            <a:noFill/>
          </a:ln>
        </p:spPr>
      </p:pic>
      <p:sp>
        <p:nvSpPr>
          <p:cNvPr id="110" name="Shape 110"/>
          <p:cNvSpPr txBox="1"/>
          <p:nvPr>
            <p:ph type="title"/>
          </p:nvPr>
        </p:nvSpPr>
        <p:spPr>
          <a:xfrm>
            <a:off x="460950" y="2065350"/>
            <a:ext cx="3687300" cy="1012800"/>
          </a:xfrm>
          <a:prstGeom prst="rect">
            <a:avLst/>
          </a:prstGeom>
        </p:spPr>
        <p:txBody>
          <a:bodyPr anchorCtr="0" anchor="ctr" bIns="91425" lIns="91425" rIns="91425" tIns="91425">
            <a:noAutofit/>
          </a:bodyPr>
          <a:lstStyle/>
          <a:p>
            <a:pPr lvl="0" rtl="0">
              <a:spcBef>
                <a:spcPts val="0"/>
              </a:spcBef>
              <a:buNone/>
            </a:pPr>
            <a:r>
              <a:rPr b="1" lang="en"/>
              <a:t>Lorem ipsum</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p:nvPr/>
        </p:nvSpPr>
        <p:spPr>
          <a:xfrm>
            <a:off x="390525" y="792025"/>
            <a:ext cx="4011000" cy="3759000"/>
          </a:xfrm>
          <a:prstGeom prst="rect">
            <a:avLst/>
          </a:prstGeom>
          <a:solidFill>
            <a:srgbClr val="DEDEDE"/>
          </a:solidFill>
          <a:ln cap="flat" cmpd="sng" w="9525">
            <a:solidFill>
              <a:srgbClr val="DEDEDE"/>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6" name="Shape 116"/>
          <p:cNvSpPr/>
          <p:nvPr/>
        </p:nvSpPr>
        <p:spPr>
          <a:xfrm>
            <a:off x="0" y="-14100"/>
            <a:ext cx="9144000" cy="546300"/>
          </a:xfrm>
          <a:prstGeom prst="rect">
            <a:avLst/>
          </a:prstGeom>
          <a:solidFill>
            <a:srgbClr val="452C79"/>
          </a:solidFill>
          <a:ln>
            <a:noFill/>
          </a:ln>
        </p:spPr>
        <p:txBody>
          <a:bodyPr anchorCtr="0" anchor="ctr" bIns="91425" lIns="91425" rIns="91425" tIns="91425">
            <a:noAutofit/>
          </a:bodyPr>
          <a:lstStyle/>
          <a:p>
            <a:pPr lvl="0">
              <a:spcBef>
                <a:spcPts val="0"/>
              </a:spcBef>
              <a:buNone/>
            </a:pPr>
            <a:r>
              <a:t/>
            </a:r>
            <a:endParaRPr/>
          </a:p>
        </p:txBody>
      </p:sp>
      <p:sp>
        <p:nvSpPr>
          <p:cNvPr id="117" name="Shape 117"/>
          <p:cNvSpPr txBox="1"/>
          <p:nvPr/>
        </p:nvSpPr>
        <p:spPr>
          <a:xfrm>
            <a:off x="495850" y="4092425"/>
            <a:ext cx="799200" cy="341100"/>
          </a:xfrm>
          <a:prstGeom prst="rect">
            <a:avLst/>
          </a:prstGeom>
          <a:noFill/>
          <a:ln>
            <a:noFill/>
          </a:ln>
        </p:spPr>
        <p:txBody>
          <a:bodyPr anchorCtr="0" anchor="t" bIns="91425" lIns="91425" rIns="91425" tIns="91425">
            <a:noAutofit/>
          </a:bodyPr>
          <a:lstStyle/>
          <a:p>
            <a:pPr lvl="0" rtl="0">
              <a:spcBef>
                <a:spcPts val="0"/>
              </a:spcBef>
              <a:buNone/>
            </a:pPr>
            <a:r>
              <a:rPr lang="en" sz="600"/>
              <a:t>Inserire immagine*</a:t>
            </a:r>
          </a:p>
        </p:txBody>
      </p:sp>
      <p:sp>
        <p:nvSpPr>
          <p:cNvPr id="118" name="Shape 118"/>
          <p:cNvSpPr txBox="1"/>
          <p:nvPr/>
        </p:nvSpPr>
        <p:spPr>
          <a:xfrm>
            <a:off x="4621700" y="1178522"/>
            <a:ext cx="3880800" cy="3769200"/>
          </a:xfrm>
          <a:prstGeom prst="rect">
            <a:avLst/>
          </a:prstGeom>
          <a:noFill/>
          <a:ln>
            <a:noFill/>
          </a:ln>
        </p:spPr>
        <p:txBody>
          <a:bodyPr anchorCtr="0" anchor="ctr" bIns="91425" lIns="91425" rIns="91425" tIns="91425">
            <a:noAutofit/>
          </a:bodyPr>
          <a:lstStyle/>
          <a:p>
            <a:pPr lvl="0" rtl="0">
              <a:lnSpc>
                <a:spcPct val="115000"/>
              </a:lnSpc>
              <a:spcBef>
                <a:spcPts val="0"/>
              </a:spcBef>
              <a:spcAft>
                <a:spcPts val="1000"/>
              </a:spcAft>
              <a:buNone/>
            </a:pPr>
            <a:r>
              <a:rPr b="1" lang="en" sz="1800">
                <a:solidFill>
                  <a:srgbClr val="452C79"/>
                </a:solidFill>
                <a:latin typeface="Roboto Slab"/>
                <a:ea typeface="Roboto Slab"/>
                <a:cs typeface="Roboto Slab"/>
                <a:sym typeface="Roboto Slab"/>
              </a:rPr>
              <a:t>Lorem ipsum dolor sit amet</a:t>
            </a:r>
            <a:br>
              <a:rPr b="1" lang="en" sz="1800">
                <a:solidFill>
                  <a:srgbClr val="452C79"/>
                </a:solidFill>
                <a:latin typeface="Roboto Slab"/>
                <a:ea typeface="Roboto Slab"/>
                <a:cs typeface="Roboto Slab"/>
                <a:sym typeface="Roboto Slab"/>
              </a:rPr>
            </a:br>
            <a:r>
              <a:rPr b="1" lang="en" sz="1800">
                <a:solidFill>
                  <a:srgbClr val="452C79"/>
                </a:solidFill>
                <a:latin typeface="Roboto Slab"/>
                <a:ea typeface="Roboto Slab"/>
                <a:cs typeface="Roboto Slab"/>
                <a:sym typeface="Roboto Slab"/>
              </a:rPr>
              <a:t>consectetur.. </a:t>
            </a:r>
          </a:p>
          <a:p>
            <a:pPr lvl="0" rtl="0">
              <a:lnSpc>
                <a:spcPct val="115000"/>
              </a:lnSpc>
              <a:spcBef>
                <a:spcPts val="0"/>
              </a:spcBef>
              <a:spcAft>
                <a:spcPts val="1000"/>
              </a:spcAft>
              <a:buNone/>
            </a:pPr>
            <a:r>
              <a:rPr lang="en">
                <a:solidFill>
                  <a:srgbClr val="452C79"/>
                </a:solidFill>
                <a:latin typeface="Roboto"/>
                <a:ea typeface="Roboto"/>
                <a:cs typeface="Roboto"/>
                <a:sym typeface="Roboto"/>
              </a:rPr>
              <a:t>Sed ut perspiciatis unde omnis iste natus error sit voluptatem accusantium doloremque laudantium, totam rem aperiam eaque ipsa, quae ab illo inventore veritatis et quasi architecto beatae vitae dicta sunt, explicabo. Sed ut perspiciatis unde omnis iste natus error sit voluptatem accusantium doloremque laudantium, totam rem aperiam eaque ipsa, quae ab illo inventore veritatis et quasi architecto beatae vitae dicta sunt, explicabo.</a:t>
            </a:r>
          </a:p>
        </p:txBody>
      </p:sp>
      <p:pic>
        <p:nvPicPr>
          <p:cNvPr descr="utiliAgesci-25.png" id="119" name="Shape 119"/>
          <p:cNvPicPr preferRelativeResize="0"/>
          <p:nvPr/>
        </p:nvPicPr>
        <p:blipFill>
          <a:blip r:embed="rId4">
            <a:alphaModFix/>
          </a:blip>
          <a:stretch>
            <a:fillRect/>
          </a:stretch>
        </p:blipFill>
        <p:spPr>
          <a:xfrm>
            <a:off x="390524" y="88501"/>
            <a:ext cx="639550" cy="341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p:nvPr/>
        </p:nvSpPr>
        <p:spPr>
          <a:xfrm>
            <a:off x="390525" y="792025"/>
            <a:ext cx="4011000" cy="3759000"/>
          </a:xfrm>
          <a:prstGeom prst="rect">
            <a:avLst/>
          </a:prstGeom>
          <a:solidFill>
            <a:srgbClr val="DEDEDE"/>
          </a:solidFill>
          <a:ln cap="flat" cmpd="sng" w="9525">
            <a:solidFill>
              <a:srgbClr val="DEDEDE"/>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5" name="Shape 125"/>
          <p:cNvSpPr txBox="1"/>
          <p:nvPr/>
        </p:nvSpPr>
        <p:spPr>
          <a:xfrm>
            <a:off x="495850" y="4092425"/>
            <a:ext cx="799200" cy="341100"/>
          </a:xfrm>
          <a:prstGeom prst="rect">
            <a:avLst/>
          </a:prstGeom>
          <a:noFill/>
          <a:ln>
            <a:noFill/>
          </a:ln>
        </p:spPr>
        <p:txBody>
          <a:bodyPr anchorCtr="0" anchor="t" bIns="91425" lIns="91425" rIns="91425" tIns="91425">
            <a:noAutofit/>
          </a:bodyPr>
          <a:lstStyle/>
          <a:p>
            <a:pPr lvl="0" rtl="0">
              <a:spcBef>
                <a:spcPts val="0"/>
              </a:spcBef>
              <a:buNone/>
            </a:pPr>
            <a:r>
              <a:rPr lang="en" sz="600"/>
              <a:t>Inserire immagine*</a:t>
            </a:r>
          </a:p>
        </p:txBody>
      </p:sp>
      <p:sp>
        <p:nvSpPr>
          <p:cNvPr id="126" name="Shape 126"/>
          <p:cNvSpPr txBox="1"/>
          <p:nvPr/>
        </p:nvSpPr>
        <p:spPr>
          <a:xfrm>
            <a:off x="4621700" y="1178522"/>
            <a:ext cx="3880800" cy="3769200"/>
          </a:xfrm>
          <a:prstGeom prst="rect">
            <a:avLst/>
          </a:prstGeom>
          <a:noFill/>
          <a:ln>
            <a:noFill/>
          </a:ln>
        </p:spPr>
        <p:txBody>
          <a:bodyPr anchorCtr="0" anchor="ctr" bIns="91425" lIns="91425" rIns="91425" tIns="91425">
            <a:noAutofit/>
          </a:bodyPr>
          <a:lstStyle/>
          <a:p>
            <a:pPr lvl="0" rtl="0">
              <a:lnSpc>
                <a:spcPct val="115000"/>
              </a:lnSpc>
              <a:spcBef>
                <a:spcPts val="0"/>
              </a:spcBef>
              <a:spcAft>
                <a:spcPts val="1000"/>
              </a:spcAft>
              <a:buNone/>
            </a:pPr>
            <a:r>
              <a:rPr b="1" lang="en" sz="1800">
                <a:solidFill>
                  <a:srgbClr val="452C79"/>
                </a:solidFill>
                <a:latin typeface="Roboto Slab"/>
                <a:ea typeface="Roboto Slab"/>
                <a:cs typeface="Roboto Slab"/>
                <a:sym typeface="Roboto Slab"/>
              </a:rPr>
              <a:t>Lorem ipsum dolor sit amet</a:t>
            </a:r>
            <a:br>
              <a:rPr b="1" lang="en" sz="1800">
                <a:solidFill>
                  <a:srgbClr val="452C79"/>
                </a:solidFill>
                <a:latin typeface="Roboto Slab"/>
                <a:ea typeface="Roboto Slab"/>
                <a:cs typeface="Roboto Slab"/>
                <a:sym typeface="Roboto Slab"/>
              </a:rPr>
            </a:br>
            <a:r>
              <a:rPr b="1" lang="en" sz="1800">
                <a:solidFill>
                  <a:srgbClr val="452C79"/>
                </a:solidFill>
                <a:latin typeface="Roboto Slab"/>
                <a:ea typeface="Roboto Slab"/>
                <a:cs typeface="Roboto Slab"/>
                <a:sym typeface="Roboto Slab"/>
              </a:rPr>
              <a:t>consectetur.. </a:t>
            </a:r>
          </a:p>
          <a:p>
            <a:pPr lvl="0" rtl="0">
              <a:lnSpc>
                <a:spcPct val="115000"/>
              </a:lnSpc>
              <a:spcBef>
                <a:spcPts val="0"/>
              </a:spcBef>
              <a:spcAft>
                <a:spcPts val="1000"/>
              </a:spcAft>
              <a:buNone/>
            </a:pPr>
            <a:r>
              <a:rPr lang="en">
                <a:solidFill>
                  <a:srgbClr val="452C79"/>
                </a:solidFill>
                <a:latin typeface="Roboto"/>
                <a:ea typeface="Roboto"/>
                <a:cs typeface="Roboto"/>
                <a:sym typeface="Roboto"/>
              </a:rPr>
              <a:t>Sed ut perspiciatis unde omnis iste natus error sit voluptatem accusantium doloremque laudantium, totam rem aperiam eaque ipsa, quae ab illo inventore veritatis et quasi architecto beatae vitae dicta sunt, explicabo. Sed ut perspiciatis unde omnis iste natus error sit voluptatem accusantium doloremque laudantium, totam rem aperiam eaque ipsa, quae ab illo inventore veritatis et quasi architecto beatae vitae dicta sunt, explicabo.</a:t>
            </a:r>
          </a:p>
        </p:txBody>
      </p:sp>
      <p:sp>
        <p:nvSpPr>
          <p:cNvPr id="127" name="Shape 127"/>
          <p:cNvSpPr/>
          <p:nvPr/>
        </p:nvSpPr>
        <p:spPr>
          <a:xfrm>
            <a:off x="4002305" y="-12275"/>
            <a:ext cx="5141700" cy="546300"/>
          </a:xfrm>
          <a:prstGeom prst="rect">
            <a:avLst/>
          </a:prstGeom>
          <a:solidFill>
            <a:srgbClr val="FFD966"/>
          </a:solidFill>
          <a:ln>
            <a:noFill/>
          </a:ln>
        </p:spPr>
        <p:txBody>
          <a:bodyPr anchorCtr="0" anchor="ctr" bIns="91425" lIns="91425" rIns="91425" tIns="91425">
            <a:noAutofit/>
          </a:bodyPr>
          <a:lstStyle/>
          <a:p>
            <a:pPr lvl="0">
              <a:spcBef>
                <a:spcPts val="0"/>
              </a:spcBef>
              <a:buNone/>
            </a:pPr>
            <a:r>
              <a:t/>
            </a:r>
            <a:endParaRPr/>
          </a:p>
        </p:txBody>
      </p:sp>
      <p:pic>
        <p:nvPicPr>
          <p:cNvPr descr="LingoAsset-5-02.png" id="128" name="Shape 128"/>
          <p:cNvPicPr preferRelativeResize="0"/>
          <p:nvPr/>
        </p:nvPicPr>
        <p:blipFill>
          <a:blip r:embed="rId3">
            <a:alphaModFix/>
          </a:blip>
          <a:stretch>
            <a:fillRect/>
          </a:stretch>
        </p:blipFill>
        <p:spPr>
          <a:xfrm>
            <a:off x="3463212" y="-12275"/>
            <a:ext cx="3836853" cy="546224"/>
          </a:xfrm>
          <a:prstGeom prst="rect">
            <a:avLst/>
          </a:prstGeom>
          <a:noFill/>
          <a:ln>
            <a:noFill/>
          </a:ln>
        </p:spPr>
      </p:pic>
      <p:pic>
        <p:nvPicPr>
          <p:cNvPr descr="LingoAsset-5-11.png" id="129" name="Shape 129"/>
          <p:cNvPicPr preferRelativeResize="0"/>
          <p:nvPr/>
        </p:nvPicPr>
        <p:blipFill>
          <a:blip r:embed="rId4">
            <a:alphaModFix/>
          </a:blip>
          <a:stretch>
            <a:fillRect/>
          </a:stretch>
        </p:blipFill>
        <p:spPr>
          <a:xfrm>
            <a:off x="7386849" y="119440"/>
            <a:ext cx="1605049" cy="945050"/>
          </a:xfrm>
          <a:prstGeom prst="rect">
            <a:avLst/>
          </a:prstGeom>
          <a:noFill/>
          <a:ln>
            <a:noFill/>
          </a:ln>
        </p:spPr>
      </p:pic>
      <p:sp>
        <p:nvSpPr>
          <p:cNvPr id="130" name="Shape 130"/>
          <p:cNvSpPr/>
          <p:nvPr/>
        </p:nvSpPr>
        <p:spPr>
          <a:xfrm>
            <a:off x="0" y="-14100"/>
            <a:ext cx="7206600" cy="546300"/>
          </a:xfrm>
          <a:prstGeom prst="rect">
            <a:avLst/>
          </a:prstGeom>
          <a:solidFill>
            <a:srgbClr val="452C79"/>
          </a:solidFill>
          <a:ln>
            <a:noFill/>
          </a:ln>
        </p:spPr>
        <p:txBody>
          <a:bodyPr anchorCtr="0" anchor="ctr" bIns="91425" lIns="91425" rIns="91425" tIns="91425">
            <a:noAutofit/>
          </a:bodyPr>
          <a:lstStyle/>
          <a:p>
            <a:pPr lvl="0">
              <a:spcBef>
                <a:spcPts val="0"/>
              </a:spcBef>
              <a:buNone/>
            </a:pPr>
            <a:r>
              <a:t/>
            </a:r>
            <a:endParaRPr/>
          </a:p>
        </p:txBody>
      </p:sp>
      <p:pic>
        <p:nvPicPr>
          <p:cNvPr descr="utiliAgesci-25.png" id="131" name="Shape 131"/>
          <p:cNvPicPr preferRelativeResize="0"/>
          <p:nvPr/>
        </p:nvPicPr>
        <p:blipFill>
          <a:blip r:embed="rId5">
            <a:alphaModFix/>
          </a:blip>
          <a:stretch>
            <a:fillRect/>
          </a:stretch>
        </p:blipFill>
        <p:spPr>
          <a:xfrm>
            <a:off x="390524" y="88501"/>
            <a:ext cx="639550" cy="341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